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18288000" cy="10287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3" d="100"/>
          <a:sy n="43" d="100"/>
        </p:scale>
        <p:origin x="740" y="6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EFE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041085" y="7454864"/>
            <a:ext cx="8205829" cy="2138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5041085" y="7454864"/>
            <a:ext cx="8205829" cy="2138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0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78524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0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00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39158" y="7481203"/>
            <a:ext cx="8209683" cy="1549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96418" y="4085035"/>
            <a:ext cx="7961630" cy="24961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78524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11/17/2022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farmofdreamslodge.com/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farmofdreamslodge.com/" TargetMode="External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embohotel.com/" TargetMode="Externa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hyperlink" Target="https://konokonozanzibar.com/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61.jpg"/><Relationship Id="rId7" Type="http://schemas.openxmlformats.org/officeDocument/2006/relationships/image" Target="../media/image65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221909" y="0"/>
              <a:ext cx="5066089" cy="64388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3220699" cy="71627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278909"/>
              <a:ext cx="18287999" cy="500809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94194" y="6811598"/>
            <a:ext cx="13167994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0" b="1" spc="345" dirty="0">
                <a:latin typeface="Tahoma"/>
                <a:cs typeface="Tahoma"/>
              </a:rPr>
              <a:t>TANZANIA</a:t>
            </a:r>
            <a:r>
              <a:rPr sz="9000" b="1" spc="-75" dirty="0">
                <a:latin typeface="Tahoma"/>
                <a:cs typeface="Tahoma"/>
              </a:rPr>
              <a:t> </a:t>
            </a:r>
            <a:r>
              <a:rPr sz="9000" b="1" spc="340" dirty="0">
                <a:latin typeface="Tahoma"/>
                <a:cs typeface="Tahoma"/>
              </a:rPr>
              <a:t>ZANZIBAR</a:t>
            </a:r>
            <a:endParaRPr sz="9000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5978035" y="8449644"/>
            <a:ext cx="1448435" cy="191135"/>
            <a:chOff x="15978035" y="8449644"/>
            <a:chExt cx="1448435" cy="191135"/>
          </a:xfrm>
        </p:grpSpPr>
        <p:sp>
          <p:nvSpPr>
            <p:cNvPr id="9" name="object 9"/>
            <p:cNvSpPr/>
            <p:nvPr/>
          </p:nvSpPr>
          <p:spPr>
            <a:xfrm>
              <a:off x="15978035" y="8544943"/>
              <a:ext cx="1424305" cy="0"/>
            </a:xfrm>
            <a:custGeom>
              <a:avLst/>
              <a:gdLst/>
              <a:ahLst/>
              <a:cxnLst/>
              <a:rect l="l" t="t" r="r" b="b"/>
              <a:pathLst>
                <a:path w="1424305">
                  <a:moveTo>
                    <a:pt x="0" y="0"/>
                  </a:moveTo>
                  <a:lnTo>
                    <a:pt x="1424043" y="0"/>
                  </a:lnTo>
                </a:path>
              </a:pathLst>
            </a:custGeom>
            <a:ln w="476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306545" y="8473506"/>
              <a:ext cx="95885" cy="142875"/>
            </a:xfrm>
            <a:custGeom>
              <a:avLst/>
              <a:gdLst/>
              <a:ahLst/>
              <a:cxnLst/>
              <a:rect l="l" t="t" r="r" b="b"/>
              <a:pathLst>
                <a:path w="95884" h="142875">
                  <a:moveTo>
                    <a:pt x="0" y="0"/>
                  </a:moveTo>
                  <a:lnTo>
                    <a:pt x="95534" y="71437"/>
                  </a:lnTo>
                  <a:lnTo>
                    <a:pt x="0" y="142874"/>
                  </a:lnTo>
                </a:path>
              </a:pathLst>
            </a:custGeom>
            <a:ln w="4772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94194" y="8502636"/>
            <a:ext cx="10805160" cy="1082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599"/>
              </a:lnSpc>
              <a:spcBef>
                <a:spcPts val="100"/>
              </a:spcBef>
              <a:buAutoNum type="alphaUcPeriod" startAt="11"/>
              <a:tabLst>
                <a:tab pos="358775" algn="l"/>
                <a:tab pos="359410" algn="l"/>
                <a:tab pos="601345" algn="l"/>
                <a:tab pos="708660" algn="l"/>
                <a:tab pos="916940" algn="l"/>
                <a:tab pos="1057910" algn="l"/>
                <a:tab pos="1159510" algn="l"/>
                <a:tab pos="1437005" algn="l"/>
                <a:tab pos="1567815" algn="l"/>
                <a:tab pos="1915160" algn="l"/>
                <a:tab pos="2287905" algn="l"/>
                <a:tab pos="2580640" algn="l"/>
                <a:tab pos="2928620" algn="l"/>
                <a:tab pos="3277870" algn="l"/>
                <a:tab pos="4335145" algn="l"/>
                <a:tab pos="5306060" algn="l"/>
                <a:tab pos="5685155" algn="l"/>
                <a:tab pos="6007100" algn="l"/>
                <a:tab pos="6249670" algn="l"/>
                <a:tab pos="6565265" algn="l"/>
                <a:tab pos="6807834" algn="l"/>
                <a:tab pos="7169784" algn="l"/>
                <a:tab pos="7412355" algn="l"/>
                <a:tab pos="7727315" algn="l"/>
                <a:tab pos="8075295" algn="l"/>
                <a:tab pos="8996045" algn="l"/>
                <a:tab pos="9404350" algn="l"/>
                <a:tab pos="9752330" algn="l"/>
                <a:tab pos="10074275" algn="l"/>
                <a:tab pos="10422255" algn="l"/>
                <a:tab pos="10664825" algn="l"/>
              </a:tabLst>
            </a:pPr>
            <a:r>
              <a:rPr sz="2000" spc="-240" dirty="0">
                <a:latin typeface="Verdana"/>
                <a:cs typeface="Verdana"/>
              </a:rPr>
              <a:t>I	</a:t>
            </a:r>
            <a:r>
              <a:rPr sz="2000" spc="60" dirty="0">
                <a:latin typeface="Verdana"/>
                <a:cs typeface="Verdana"/>
              </a:rPr>
              <a:t>L	</a:t>
            </a:r>
            <a:r>
              <a:rPr sz="2000" spc="-240" dirty="0">
                <a:latin typeface="Verdana"/>
                <a:cs typeface="Verdana"/>
              </a:rPr>
              <a:t>I		</a:t>
            </a:r>
            <a:r>
              <a:rPr sz="2000" spc="220" dirty="0">
                <a:latin typeface="Verdana"/>
                <a:cs typeface="Verdana"/>
              </a:rPr>
              <a:t>M		</a:t>
            </a:r>
            <a:r>
              <a:rPr sz="2000" spc="65" dirty="0">
                <a:latin typeface="Verdana"/>
                <a:cs typeface="Verdana"/>
              </a:rPr>
              <a:t>A	</a:t>
            </a:r>
            <a:r>
              <a:rPr sz="2000" spc="125" dirty="0">
                <a:latin typeface="Verdana"/>
                <a:cs typeface="Verdana"/>
              </a:rPr>
              <a:t>N	</a:t>
            </a:r>
            <a:r>
              <a:rPr sz="2000" spc="90" dirty="0">
                <a:latin typeface="Verdana"/>
                <a:cs typeface="Verdana"/>
              </a:rPr>
              <a:t>J	</a:t>
            </a:r>
            <a:r>
              <a:rPr sz="2000" spc="65" dirty="0">
                <a:latin typeface="Verdana"/>
                <a:cs typeface="Verdana"/>
              </a:rPr>
              <a:t>A	</a:t>
            </a:r>
            <a:r>
              <a:rPr sz="2000" spc="55" dirty="0">
                <a:latin typeface="Verdana"/>
                <a:cs typeface="Verdana"/>
              </a:rPr>
              <a:t>R	</a:t>
            </a:r>
            <a:r>
              <a:rPr sz="2000" spc="100" dirty="0">
                <a:latin typeface="Verdana"/>
                <a:cs typeface="Verdana"/>
              </a:rPr>
              <a:t>O	</a:t>
            </a:r>
            <a:r>
              <a:rPr sz="2000" spc="-275" dirty="0">
                <a:latin typeface="Verdana"/>
                <a:cs typeface="Verdana"/>
              </a:rPr>
              <a:t>–	</a:t>
            </a:r>
            <a:r>
              <a:rPr sz="2000" spc="100" dirty="0">
                <a:latin typeface="Verdana"/>
                <a:cs typeface="Verdana"/>
              </a:rPr>
              <a:t>O	</a:t>
            </a:r>
            <a:r>
              <a:rPr sz="2000" spc="-140" dirty="0">
                <a:latin typeface="Verdana"/>
                <a:cs typeface="Verdana"/>
              </a:rPr>
              <a:t>S	</a:t>
            </a:r>
            <a:r>
              <a:rPr sz="2000" spc="-240" dirty="0">
                <a:latin typeface="Verdana"/>
                <a:cs typeface="Verdana"/>
              </a:rPr>
              <a:t>I	</a:t>
            </a:r>
            <a:r>
              <a:rPr sz="2000" spc="60" dirty="0">
                <a:latin typeface="Verdana"/>
                <a:cs typeface="Verdana"/>
              </a:rPr>
              <a:t>L	</a:t>
            </a:r>
            <a:r>
              <a:rPr sz="2000" spc="-240" dirty="0">
                <a:latin typeface="Verdana"/>
                <a:cs typeface="Verdana"/>
              </a:rPr>
              <a:t>I	</a:t>
            </a:r>
            <a:r>
              <a:rPr sz="2000" spc="-5" dirty="0">
                <a:latin typeface="Verdana"/>
                <a:cs typeface="Verdana"/>
              </a:rPr>
              <a:t>G	</a:t>
            </a:r>
            <a:r>
              <a:rPr sz="2000" spc="-240" dirty="0">
                <a:latin typeface="Verdana"/>
                <a:cs typeface="Verdana"/>
              </a:rPr>
              <a:t>I	</a:t>
            </a:r>
            <a:r>
              <a:rPr sz="2000" spc="60" dirty="0">
                <a:latin typeface="Verdana"/>
                <a:cs typeface="Verdana"/>
              </a:rPr>
              <a:t>L	</a:t>
            </a:r>
            <a:r>
              <a:rPr sz="2000" spc="65" dirty="0">
                <a:latin typeface="Verdana"/>
                <a:cs typeface="Verdana"/>
              </a:rPr>
              <a:t>A	</a:t>
            </a:r>
            <a:r>
              <a:rPr sz="2000" spc="-240" dirty="0">
                <a:latin typeface="Verdana"/>
                <a:cs typeface="Verdana"/>
              </a:rPr>
              <a:t>I	</a:t>
            </a:r>
            <a:r>
              <a:rPr sz="2000" spc="220" dirty="0">
                <a:latin typeface="Verdana"/>
                <a:cs typeface="Verdana"/>
              </a:rPr>
              <a:t>M	</a:t>
            </a:r>
            <a:r>
              <a:rPr sz="2000" spc="65" dirty="0">
                <a:latin typeface="Verdana"/>
                <a:cs typeface="Verdana"/>
              </a:rPr>
              <a:t>A	</a:t>
            </a:r>
            <a:r>
              <a:rPr sz="2000" spc="-140" dirty="0">
                <a:latin typeface="Verdana"/>
                <a:cs typeface="Verdana"/>
              </a:rPr>
              <a:t>S	</a:t>
            </a:r>
            <a:r>
              <a:rPr sz="2000" spc="65" dirty="0">
                <a:latin typeface="Verdana"/>
                <a:cs typeface="Verdana"/>
              </a:rPr>
              <a:t>A	</a:t>
            </a:r>
            <a:r>
              <a:rPr sz="2000" spc="-240" dirty="0">
                <a:latin typeface="Verdana"/>
                <a:cs typeface="Verdana"/>
              </a:rPr>
              <a:t>I	</a:t>
            </a:r>
            <a:r>
              <a:rPr sz="2000" spc="-195" dirty="0">
                <a:latin typeface="Verdana"/>
                <a:cs typeface="Verdana"/>
              </a:rPr>
              <a:t>–  </a:t>
            </a:r>
            <a:r>
              <a:rPr sz="2000" spc="225" dirty="0">
                <a:latin typeface="Verdana"/>
                <a:cs typeface="Verdana"/>
              </a:rPr>
              <a:t>P		</a:t>
            </a:r>
            <a:r>
              <a:rPr sz="2000" spc="65" dirty="0">
                <a:latin typeface="Verdana"/>
                <a:cs typeface="Verdana"/>
              </a:rPr>
              <a:t>A		</a:t>
            </a:r>
            <a:r>
              <a:rPr sz="2000" spc="55" dirty="0">
                <a:latin typeface="Verdana"/>
                <a:cs typeface="Verdana"/>
              </a:rPr>
              <a:t>R		</a:t>
            </a:r>
            <a:r>
              <a:rPr sz="2000" spc="100" dirty="0">
                <a:latin typeface="Verdana"/>
                <a:cs typeface="Verdana"/>
              </a:rPr>
              <a:t>Q	</a:t>
            </a:r>
            <a:r>
              <a:rPr sz="2000" spc="120" dirty="0">
                <a:latin typeface="Verdana"/>
                <a:cs typeface="Verdana"/>
              </a:rPr>
              <a:t>U</a:t>
            </a:r>
            <a:r>
              <a:rPr sz="2000" spc="600" dirty="0">
                <a:latin typeface="Verdana"/>
                <a:cs typeface="Verdana"/>
              </a:rPr>
              <a:t> </a:t>
            </a:r>
            <a:r>
              <a:rPr sz="2000" spc="70" dirty="0">
                <a:latin typeface="Verdana"/>
                <a:cs typeface="Verdana"/>
              </a:rPr>
              <a:t>E    </a:t>
            </a:r>
            <a:r>
              <a:rPr sz="2000" spc="110" dirty="0">
                <a:latin typeface="Verdana"/>
                <a:cs typeface="Verdana"/>
              </a:rPr>
              <a:t> </a:t>
            </a:r>
            <a:r>
              <a:rPr sz="2000" spc="125" dirty="0">
                <a:latin typeface="Verdana"/>
                <a:cs typeface="Verdana"/>
              </a:rPr>
              <a:t>N</a:t>
            </a:r>
            <a:r>
              <a:rPr sz="2000" spc="605" dirty="0">
                <a:latin typeface="Verdana"/>
                <a:cs typeface="Verdana"/>
              </a:rPr>
              <a:t> </a:t>
            </a:r>
            <a:r>
              <a:rPr sz="2000" spc="65" dirty="0">
                <a:latin typeface="Verdana"/>
                <a:cs typeface="Verdana"/>
              </a:rPr>
              <a:t>A</a:t>
            </a:r>
            <a:r>
              <a:rPr sz="2000" spc="600" dirty="0">
                <a:latin typeface="Verdana"/>
                <a:cs typeface="Verdana"/>
              </a:rPr>
              <a:t> </a:t>
            </a:r>
            <a:r>
              <a:rPr sz="2000" spc="40" dirty="0">
                <a:latin typeface="Verdana"/>
                <a:cs typeface="Verdana"/>
              </a:rPr>
              <a:t>C</a:t>
            </a:r>
            <a:r>
              <a:rPr sz="2000" spc="605" dirty="0">
                <a:latin typeface="Verdana"/>
                <a:cs typeface="Verdana"/>
              </a:rPr>
              <a:t> </a:t>
            </a:r>
            <a:r>
              <a:rPr sz="2000" spc="-240" dirty="0">
                <a:latin typeface="Verdana"/>
                <a:cs typeface="Verdana"/>
              </a:rPr>
              <a:t>I</a:t>
            </a:r>
            <a:r>
              <a:rPr sz="2000" spc="600" dirty="0">
                <a:latin typeface="Verdana"/>
                <a:cs typeface="Verdana"/>
              </a:rPr>
              <a:t> </a:t>
            </a:r>
            <a:r>
              <a:rPr sz="2000" spc="100" dirty="0">
                <a:latin typeface="Verdana"/>
                <a:cs typeface="Verdana"/>
              </a:rPr>
              <a:t>O</a:t>
            </a:r>
            <a:r>
              <a:rPr sz="2000" spc="600" dirty="0">
                <a:latin typeface="Verdana"/>
                <a:cs typeface="Verdana"/>
              </a:rPr>
              <a:t> </a:t>
            </a:r>
            <a:r>
              <a:rPr sz="2000" spc="125" dirty="0">
                <a:latin typeface="Verdana"/>
                <a:cs typeface="Verdana"/>
              </a:rPr>
              <a:t>N</a:t>
            </a:r>
            <a:r>
              <a:rPr sz="2000" spc="605" dirty="0">
                <a:latin typeface="Verdana"/>
                <a:cs typeface="Verdana"/>
              </a:rPr>
              <a:t> </a:t>
            </a:r>
            <a:r>
              <a:rPr sz="2000" spc="65" dirty="0">
                <a:latin typeface="Verdana"/>
                <a:cs typeface="Verdana"/>
              </a:rPr>
              <a:t>A</a:t>
            </a:r>
            <a:r>
              <a:rPr sz="2000" spc="600" dirty="0">
                <a:latin typeface="Verdana"/>
                <a:cs typeface="Verdana"/>
              </a:rPr>
              <a:t> </a:t>
            </a:r>
            <a:r>
              <a:rPr sz="2000" spc="60" dirty="0">
                <a:latin typeface="Verdana"/>
                <a:cs typeface="Verdana"/>
              </a:rPr>
              <a:t>L    </a:t>
            </a:r>
            <a:r>
              <a:rPr sz="2000" spc="155" dirty="0">
                <a:latin typeface="Verdana"/>
                <a:cs typeface="Verdana"/>
              </a:rPr>
              <a:t> </a:t>
            </a:r>
            <a:r>
              <a:rPr sz="2000" spc="110" dirty="0">
                <a:latin typeface="Verdana"/>
                <a:cs typeface="Verdana"/>
              </a:rPr>
              <a:t>D</a:t>
            </a:r>
            <a:r>
              <a:rPr sz="2000" spc="600" dirty="0">
                <a:latin typeface="Verdana"/>
                <a:cs typeface="Verdana"/>
              </a:rPr>
              <a:t> </a:t>
            </a:r>
            <a:r>
              <a:rPr sz="2000" spc="70" dirty="0">
                <a:latin typeface="Verdana"/>
                <a:cs typeface="Verdana"/>
              </a:rPr>
              <a:t>E</a:t>
            </a:r>
            <a:r>
              <a:rPr sz="2000" spc="605" dirty="0">
                <a:latin typeface="Verdana"/>
                <a:cs typeface="Verdana"/>
              </a:rPr>
              <a:t> </a:t>
            </a:r>
            <a:r>
              <a:rPr sz="2000" spc="60" dirty="0">
                <a:latin typeface="Verdana"/>
                <a:cs typeface="Verdana"/>
              </a:rPr>
              <a:t>L    </a:t>
            </a:r>
            <a:r>
              <a:rPr sz="2000" spc="150" dirty="0">
                <a:latin typeface="Verdana"/>
                <a:cs typeface="Verdana"/>
              </a:rPr>
              <a:t> </a:t>
            </a:r>
            <a:r>
              <a:rPr sz="2000" spc="-140" dirty="0">
                <a:latin typeface="Verdana"/>
                <a:cs typeface="Verdana"/>
              </a:rPr>
              <a:t>S</a:t>
            </a:r>
            <a:r>
              <a:rPr sz="2000" spc="600" dirty="0">
                <a:latin typeface="Verdana"/>
                <a:cs typeface="Verdana"/>
              </a:rPr>
              <a:t> </a:t>
            </a:r>
            <a:r>
              <a:rPr sz="2000" spc="70" dirty="0">
                <a:latin typeface="Verdana"/>
                <a:cs typeface="Verdana"/>
              </a:rPr>
              <a:t>E</a:t>
            </a:r>
            <a:r>
              <a:rPr sz="2000" spc="605" dirty="0">
                <a:latin typeface="Verdana"/>
                <a:cs typeface="Verdana"/>
              </a:rPr>
              <a:t> </a:t>
            </a:r>
            <a:r>
              <a:rPr sz="2000" spc="55" dirty="0">
                <a:latin typeface="Verdana"/>
                <a:cs typeface="Verdana"/>
              </a:rPr>
              <a:t>R</a:t>
            </a:r>
            <a:r>
              <a:rPr sz="2000" spc="600" dirty="0">
                <a:latin typeface="Verdana"/>
                <a:cs typeface="Verdana"/>
              </a:rPr>
              <a:t> </a:t>
            </a:r>
            <a:r>
              <a:rPr sz="2000" spc="70" dirty="0">
                <a:latin typeface="Verdana"/>
                <a:cs typeface="Verdana"/>
              </a:rPr>
              <a:t>E</a:t>
            </a:r>
            <a:r>
              <a:rPr sz="2000" spc="600" dirty="0">
                <a:latin typeface="Verdana"/>
                <a:cs typeface="Verdana"/>
              </a:rPr>
              <a:t> </a:t>
            </a:r>
            <a:r>
              <a:rPr sz="2000" spc="125" dirty="0">
                <a:latin typeface="Verdana"/>
                <a:cs typeface="Verdana"/>
              </a:rPr>
              <a:t>N</a:t>
            </a:r>
            <a:r>
              <a:rPr sz="2000" spc="600" dirty="0">
                <a:latin typeface="Verdana"/>
                <a:cs typeface="Verdana"/>
              </a:rPr>
              <a:t> </a:t>
            </a:r>
            <a:r>
              <a:rPr sz="2000" spc="-5" dirty="0">
                <a:latin typeface="Verdana"/>
                <a:cs typeface="Verdana"/>
              </a:rPr>
              <a:t>G</a:t>
            </a:r>
            <a:r>
              <a:rPr sz="2000" spc="600" dirty="0">
                <a:latin typeface="Verdana"/>
                <a:cs typeface="Verdana"/>
              </a:rPr>
              <a:t> </a:t>
            </a:r>
            <a:r>
              <a:rPr sz="2000" spc="70" dirty="0">
                <a:latin typeface="Verdana"/>
                <a:cs typeface="Verdana"/>
              </a:rPr>
              <a:t>E</a:t>
            </a:r>
            <a:r>
              <a:rPr sz="2000" spc="600" dirty="0">
                <a:latin typeface="Verdana"/>
                <a:cs typeface="Verdana"/>
              </a:rPr>
              <a:t> </a:t>
            </a:r>
            <a:r>
              <a:rPr sz="2000" spc="-85" dirty="0">
                <a:latin typeface="Verdana"/>
                <a:cs typeface="Verdana"/>
              </a:rPr>
              <a:t>T</a:t>
            </a:r>
            <a:r>
              <a:rPr sz="2000" spc="605" dirty="0">
                <a:latin typeface="Verdana"/>
                <a:cs typeface="Verdana"/>
              </a:rPr>
              <a:t> </a:t>
            </a:r>
            <a:r>
              <a:rPr sz="2000" spc="-240" dirty="0">
                <a:latin typeface="Verdana"/>
                <a:cs typeface="Verdana"/>
              </a:rPr>
              <a:t>I</a:t>
            </a:r>
            <a:r>
              <a:rPr sz="2000" spc="270" dirty="0">
                <a:latin typeface="Verdana"/>
                <a:cs typeface="Verdana"/>
              </a:rPr>
              <a:t>  </a:t>
            </a:r>
            <a:r>
              <a:rPr sz="2000" spc="1250" dirty="0">
                <a:latin typeface="Verdana"/>
                <a:cs typeface="Verdana"/>
              </a:rPr>
              <a:t> </a:t>
            </a:r>
            <a:r>
              <a:rPr sz="2000" spc="-275" dirty="0">
                <a:latin typeface="Verdana"/>
                <a:cs typeface="Verdana"/>
              </a:rPr>
              <a:t>–</a:t>
            </a:r>
            <a:endParaRPr sz="2000">
              <a:latin typeface="Verdana"/>
              <a:cs typeface="Verdana"/>
            </a:endParaRPr>
          </a:p>
          <a:p>
            <a:pPr marL="327660" indent="-315595">
              <a:lnSpc>
                <a:spcPct val="100000"/>
              </a:lnSpc>
              <a:spcBef>
                <a:spcPts val="375"/>
              </a:spcBef>
              <a:buAutoNum type="alphaUcPeriod" startAt="11"/>
              <a:tabLst>
                <a:tab pos="327660" algn="l"/>
                <a:tab pos="328295" algn="l"/>
                <a:tab pos="675640" algn="l"/>
                <a:tab pos="1037590" algn="l"/>
                <a:tab pos="1649095" algn="l"/>
                <a:tab pos="1985010" algn="l"/>
                <a:tab pos="2312035" algn="l"/>
                <a:tab pos="2660015" algn="l"/>
                <a:tab pos="2981960" algn="l"/>
                <a:tab pos="3456940" algn="l"/>
                <a:tab pos="3982085" algn="l"/>
                <a:tab pos="4330065" algn="l"/>
                <a:tab pos="4679315" algn="l"/>
                <a:tab pos="5046345" algn="l"/>
                <a:tab pos="5368290" algn="l"/>
                <a:tab pos="5740400" algn="l"/>
                <a:tab pos="6320790" algn="l"/>
                <a:tab pos="6845934" algn="l"/>
                <a:tab pos="7167880" algn="l"/>
                <a:tab pos="7479665" algn="l"/>
                <a:tab pos="7858759" algn="l"/>
                <a:tab pos="8230870" algn="l"/>
                <a:tab pos="8798560" algn="l"/>
                <a:tab pos="9110345" algn="l"/>
                <a:tab pos="9489440" algn="l"/>
                <a:tab pos="9937115" algn="l"/>
                <a:tab pos="10541635" algn="l"/>
              </a:tabLst>
            </a:pPr>
            <a:r>
              <a:rPr sz="2000" spc="65" dirty="0">
                <a:latin typeface="Verdana"/>
                <a:cs typeface="Verdana"/>
              </a:rPr>
              <a:t>A	</a:t>
            </a:r>
            <a:r>
              <a:rPr sz="2000" spc="-5" dirty="0">
                <a:latin typeface="Verdana"/>
                <a:cs typeface="Verdana"/>
              </a:rPr>
              <a:t>G	</a:t>
            </a:r>
            <a:r>
              <a:rPr sz="2000" spc="100" dirty="0">
                <a:latin typeface="Verdana"/>
                <a:cs typeface="Verdana"/>
              </a:rPr>
              <a:t>O	</a:t>
            </a:r>
            <a:r>
              <a:rPr sz="2000" spc="70" dirty="0">
                <a:latin typeface="Verdana"/>
                <a:cs typeface="Verdana"/>
              </a:rPr>
              <a:t>E	</a:t>
            </a:r>
            <a:r>
              <a:rPr sz="2000" spc="35" dirty="0">
                <a:latin typeface="Verdana"/>
                <a:cs typeface="Verdana"/>
              </a:rPr>
              <a:t>Y	</a:t>
            </a:r>
            <a:r>
              <a:rPr sz="2000" spc="65" dirty="0">
                <a:latin typeface="Verdana"/>
                <a:cs typeface="Verdana"/>
              </a:rPr>
              <a:t>A	</a:t>
            </a:r>
            <a:r>
              <a:rPr sz="2000" spc="-140" dirty="0">
                <a:latin typeface="Verdana"/>
                <a:cs typeface="Verdana"/>
              </a:rPr>
              <a:t>S	</a:t>
            </a:r>
            <a:r>
              <a:rPr sz="2000" spc="-240" dirty="0">
                <a:latin typeface="Verdana"/>
                <a:cs typeface="Verdana"/>
              </a:rPr>
              <a:t>I	</a:t>
            </a:r>
            <a:r>
              <a:rPr sz="2000" spc="-275" dirty="0">
                <a:latin typeface="Verdana"/>
                <a:cs typeface="Verdana"/>
              </a:rPr>
              <a:t>–	</a:t>
            </a:r>
            <a:r>
              <a:rPr sz="2000" spc="65" dirty="0">
                <a:latin typeface="Verdana"/>
                <a:cs typeface="Verdana"/>
              </a:rPr>
              <a:t>A	</a:t>
            </a:r>
            <a:r>
              <a:rPr sz="2000" spc="55" dirty="0">
                <a:latin typeface="Verdana"/>
                <a:cs typeface="Verdana"/>
              </a:rPr>
              <a:t>R	</a:t>
            </a:r>
            <a:r>
              <a:rPr sz="2000" spc="120" dirty="0">
                <a:latin typeface="Verdana"/>
                <a:cs typeface="Verdana"/>
              </a:rPr>
              <a:t>U	</a:t>
            </a:r>
            <a:r>
              <a:rPr sz="2000" spc="-140" dirty="0">
                <a:latin typeface="Verdana"/>
                <a:cs typeface="Verdana"/>
              </a:rPr>
              <a:t>S	</a:t>
            </a:r>
            <a:r>
              <a:rPr sz="2000" spc="120" dirty="0">
                <a:latin typeface="Verdana"/>
                <a:cs typeface="Verdana"/>
              </a:rPr>
              <a:t>H	</a:t>
            </a:r>
            <a:r>
              <a:rPr sz="2000" spc="65" dirty="0">
                <a:latin typeface="Verdana"/>
                <a:cs typeface="Verdana"/>
              </a:rPr>
              <a:t>A	</a:t>
            </a:r>
            <a:r>
              <a:rPr sz="2000" spc="-275" dirty="0">
                <a:latin typeface="Verdana"/>
                <a:cs typeface="Verdana"/>
              </a:rPr>
              <a:t>–	</a:t>
            </a:r>
            <a:r>
              <a:rPr sz="2000" spc="-140" dirty="0">
                <a:latin typeface="Verdana"/>
                <a:cs typeface="Verdana"/>
              </a:rPr>
              <a:t>S	</a:t>
            </a:r>
            <a:r>
              <a:rPr sz="2000" spc="-85" dirty="0">
                <a:latin typeface="Verdana"/>
                <a:cs typeface="Verdana"/>
              </a:rPr>
              <a:t>T	</a:t>
            </a:r>
            <a:r>
              <a:rPr sz="2000" spc="100" dirty="0">
                <a:latin typeface="Verdana"/>
                <a:cs typeface="Verdana"/>
              </a:rPr>
              <a:t>O	</a:t>
            </a:r>
            <a:r>
              <a:rPr sz="2000" spc="125" dirty="0">
                <a:latin typeface="Verdana"/>
                <a:cs typeface="Verdana"/>
              </a:rPr>
              <a:t>N	</a:t>
            </a:r>
            <a:r>
              <a:rPr sz="2000" spc="70" dirty="0">
                <a:latin typeface="Verdana"/>
                <a:cs typeface="Verdana"/>
              </a:rPr>
              <a:t>E	</a:t>
            </a:r>
            <a:r>
              <a:rPr sz="2000" spc="-85" dirty="0">
                <a:latin typeface="Verdana"/>
                <a:cs typeface="Verdana"/>
              </a:rPr>
              <a:t>T	</a:t>
            </a:r>
            <a:r>
              <a:rPr sz="2000" spc="100" dirty="0">
                <a:latin typeface="Verdana"/>
                <a:cs typeface="Verdana"/>
              </a:rPr>
              <a:t>O	</a:t>
            </a:r>
            <a:r>
              <a:rPr sz="2000" spc="240" dirty="0">
                <a:latin typeface="Verdana"/>
                <a:cs typeface="Verdana"/>
              </a:rPr>
              <a:t>W	</a:t>
            </a:r>
            <a:r>
              <a:rPr sz="2000" spc="125" dirty="0">
                <a:latin typeface="Verdana"/>
                <a:cs typeface="Verdana"/>
              </a:rPr>
              <a:t>N	</a:t>
            </a:r>
            <a:r>
              <a:rPr sz="2000" spc="-275" dirty="0">
                <a:latin typeface="Verdana"/>
                <a:cs typeface="Verdana"/>
              </a:rPr>
              <a:t>–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087611" y="8502636"/>
            <a:ext cx="4166870" cy="1082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29944">
              <a:lnSpc>
                <a:spcPct val="115599"/>
              </a:lnSpc>
              <a:spcBef>
                <a:spcPts val="100"/>
              </a:spcBef>
              <a:tabLst>
                <a:tab pos="384810" algn="l"/>
                <a:tab pos="746760" algn="l"/>
                <a:tab pos="1125855" algn="l"/>
                <a:tab pos="1250950" algn="l"/>
                <a:tab pos="1475105" algn="l"/>
                <a:tab pos="1598930" algn="l"/>
                <a:tab pos="1854200" algn="l"/>
                <a:tab pos="1971039" algn="l"/>
                <a:tab pos="2226310" algn="l"/>
                <a:tab pos="2298065" algn="l"/>
                <a:tab pos="2588260" algn="l"/>
                <a:tab pos="2646045" algn="l"/>
                <a:tab pos="2967355" algn="l"/>
                <a:tab pos="2995295" algn="l"/>
                <a:tab pos="3316604" algn="l"/>
                <a:tab pos="4021454" algn="l"/>
              </a:tabLst>
            </a:pPr>
            <a:r>
              <a:rPr sz="2000" spc="220" dirty="0">
                <a:latin typeface="Verdana"/>
                <a:cs typeface="Verdana"/>
              </a:rPr>
              <a:t>M		</a:t>
            </a:r>
            <a:r>
              <a:rPr sz="2000" spc="65" dirty="0">
                <a:latin typeface="Verdana"/>
                <a:cs typeface="Verdana"/>
              </a:rPr>
              <a:t>A		</a:t>
            </a:r>
            <a:r>
              <a:rPr sz="2000" spc="125" dirty="0">
                <a:latin typeface="Verdana"/>
                <a:cs typeface="Verdana"/>
              </a:rPr>
              <a:t>N		</a:t>
            </a:r>
            <a:r>
              <a:rPr sz="2000" spc="35" dirty="0">
                <a:latin typeface="Verdana"/>
                <a:cs typeface="Verdana"/>
              </a:rPr>
              <a:t>Y		</a:t>
            </a:r>
            <a:r>
              <a:rPr sz="2000" spc="65" dirty="0">
                <a:latin typeface="Verdana"/>
                <a:cs typeface="Verdana"/>
              </a:rPr>
              <a:t>A		</a:t>
            </a:r>
            <a:r>
              <a:rPr sz="2000" spc="55" dirty="0">
                <a:latin typeface="Verdana"/>
                <a:cs typeface="Verdana"/>
              </a:rPr>
              <a:t>R		</a:t>
            </a:r>
            <a:r>
              <a:rPr sz="2000" spc="65" dirty="0">
                <a:latin typeface="Verdana"/>
                <a:cs typeface="Verdana"/>
              </a:rPr>
              <a:t>A		</a:t>
            </a:r>
            <a:r>
              <a:rPr sz="2000" spc="-195" dirty="0">
                <a:latin typeface="Verdana"/>
                <a:cs typeface="Verdana"/>
              </a:rPr>
              <a:t>–  </a:t>
            </a:r>
            <a:r>
              <a:rPr sz="2000" spc="125" dirty="0">
                <a:latin typeface="Verdana"/>
                <a:cs typeface="Verdana"/>
              </a:rPr>
              <a:t>N	</a:t>
            </a:r>
            <a:r>
              <a:rPr sz="2000" spc="-5" dirty="0">
                <a:latin typeface="Verdana"/>
                <a:cs typeface="Verdana"/>
              </a:rPr>
              <a:t>G	</a:t>
            </a:r>
            <a:r>
              <a:rPr sz="2000" spc="100" dirty="0">
                <a:latin typeface="Verdana"/>
                <a:cs typeface="Verdana"/>
              </a:rPr>
              <a:t>O	</a:t>
            </a:r>
            <a:r>
              <a:rPr sz="2000" spc="55" dirty="0">
                <a:latin typeface="Verdana"/>
                <a:cs typeface="Verdana"/>
              </a:rPr>
              <a:t>R	</a:t>
            </a:r>
            <a:r>
              <a:rPr sz="2000" spc="100" dirty="0">
                <a:latin typeface="Verdana"/>
                <a:cs typeface="Verdana"/>
              </a:rPr>
              <a:t>O	</a:t>
            </a:r>
            <a:r>
              <a:rPr sz="2000" spc="125" dirty="0">
                <a:latin typeface="Verdana"/>
                <a:cs typeface="Verdana"/>
              </a:rPr>
              <a:t>N	</a:t>
            </a:r>
            <a:r>
              <a:rPr sz="2000" spc="-5" dirty="0">
                <a:latin typeface="Verdana"/>
                <a:cs typeface="Verdana"/>
              </a:rPr>
              <a:t>G	</a:t>
            </a:r>
            <a:r>
              <a:rPr sz="2000" spc="100" dirty="0">
                <a:latin typeface="Verdana"/>
                <a:cs typeface="Verdana"/>
              </a:rPr>
              <a:t>O	</a:t>
            </a:r>
            <a:r>
              <a:rPr sz="2000" spc="55" dirty="0">
                <a:latin typeface="Verdana"/>
                <a:cs typeface="Verdana"/>
              </a:rPr>
              <a:t>R	</a:t>
            </a:r>
            <a:r>
              <a:rPr sz="2000" spc="100" dirty="0">
                <a:latin typeface="Verdana"/>
                <a:cs typeface="Verdana"/>
              </a:rPr>
              <a:t>O	</a:t>
            </a:r>
            <a:r>
              <a:rPr sz="2000" spc="-670" dirty="0">
                <a:latin typeface="Verdana"/>
                <a:cs typeface="Verdana"/>
              </a:rPr>
              <a:t> </a:t>
            </a:r>
            <a:r>
              <a:rPr sz="2000" spc="-275" dirty="0">
                <a:latin typeface="Verdana"/>
                <a:cs typeface="Verdana"/>
              </a:rPr>
              <a:t>–</a:t>
            </a:r>
            <a:endParaRPr sz="2000">
              <a:latin typeface="Verdana"/>
              <a:cs typeface="Verdana"/>
            </a:endParaRPr>
          </a:p>
          <a:p>
            <a:pPr marL="273685">
              <a:lnSpc>
                <a:spcPct val="100000"/>
              </a:lnSpc>
              <a:spcBef>
                <a:spcPts val="375"/>
              </a:spcBef>
              <a:tabLst>
                <a:tab pos="605155" algn="l"/>
                <a:tab pos="952500" algn="l"/>
                <a:tab pos="1325245" algn="l"/>
                <a:tab pos="1656080" algn="l"/>
                <a:tab pos="1898650" algn="l"/>
                <a:tab pos="2256155" algn="l"/>
                <a:tab pos="2604135" algn="l"/>
              </a:tabLst>
            </a:pPr>
            <a:r>
              <a:rPr sz="2000" spc="-70" dirty="0">
                <a:latin typeface="Verdana"/>
                <a:cs typeface="Verdana"/>
              </a:rPr>
              <a:t>Z	</a:t>
            </a:r>
            <a:r>
              <a:rPr sz="2000" spc="65" dirty="0">
                <a:latin typeface="Verdana"/>
                <a:cs typeface="Verdana"/>
              </a:rPr>
              <a:t>A	</a:t>
            </a:r>
            <a:r>
              <a:rPr sz="2000" spc="125" dirty="0">
                <a:latin typeface="Verdana"/>
                <a:cs typeface="Verdana"/>
              </a:rPr>
              <a:t>N	</a:t>
            </a:r>
            <a:r>
              <a:rPr sz="2000" spc="-70" dirty="0">
                <a:latin typeface="Verdana"/>
                <a:cs typeface="Verdana"/>
              </a:rPr>
              <a:t>Z	</a:t>
            </a:r>
            <a:r>
              <a:rPr sz="2000" spc="-240" dirty="0">
                <a:latin typeface="Verdana"/>
                <a:cs typeface="Verdana"/>
              </a:rPr>
              <a:t>Í	</a:t>
            </a:r>
            <a:r>
              <a:rPr sz="2000" spc="135" dirty="0">
                <a:latin typeface="Verdana"/>
                <a:cs typeface="Verdana"/>
              </a:rPr>
              <a:t>B	</a:t>
            </a:r>
            <a:r>
              <a:rPr sz="2000" spc="65" dirty="0">
                <a:latin typeface="Verdana"/>
                <a:cs typeface="Verdana"/>
              </a:rPr>
              <a:t>A	</a:t>
            </a:r>
            <a:r>
              <a:rPr sz="2000" spc="55" dirty="0">
                <a:latin typeface="Verdana"/>
                <a:cs typeface="Verdana"/>
              </a:rPr>
              <a:t>R</a:t>
            </a:r>
            <a:endParaRPr sz="2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"/>
            <a:ext cx="18288000" cy="10287000"/>
            <a:chOff x="0" y="3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"/>
              <a:ext cx="18287997" cy="925448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472999"/>
              <a:ext cx="18287999" cy="38140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826389" y="7063096"/>
            <a:ext cx="8167370" cy="2648585"/>
          </a:xfrm>
          <a:prstGeom prst="rect">
            <a:avLst/>
          </a:prstGeom>
        </p:spPr>
        <p:txBody>
          <a:bodyPr vert="horz" wrap="square" lIns="0" tIns="50609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984"/>
              </a:spcBef>
            </a:pPr>
            <a:r>
              <a:rPr sz="10000" b="1" spc="80" dirty="0">
                <a:latin typeface="Tahoma"/>
                <a:cs typeface="Tahoma"/>
              </a:rPr>
              <a:t>DÍA</a:t>
            </a:r>
            <a:r>
              <a:rPr sz="10000" b="1" spc="-60" dirty="0">
                <a:latin typeface="Tahoma"/>
                <a:cs typeface="Tahoma"/>
              </a:rPr>
              <a:t> </a:t>
            </a:r>
            <a:r>
              <a:rPr sz="10000" b="1" spc="-300" dirty="0">
                <a:latin typeface="Tahoma"/>
                <a:cs typeface="Tahoma"/>
              </a:rPr>
              <a:t>5</a:t>
            </a:r>
            <a:endParaRPr sz="100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165"/>
              </a:spcBef>
              <a:tabLst>
                <a:tab pos="1014094" algn="l"/>
                <a:tab pos="3797300" algn="l"/>
              </a:tabLst>
            </a:pPr>
            <a:r>
              <a:rPr sz="3000" spc="11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300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95" dirty="0">
                <a:solidFill>
                  <a:srgbClr val="291B25"/>
                </a:solidFill>
                <a:latin typeface="Verdana"/>
                <a:cs typeface="Verdana"/>
              </a:rPr>
              <a:t>L	</a:t>
            </a:r>
            <a:r>
              <a:rPr sz="3000" spc="40" dirty="0">
                <a:solidFill>
                  <a:srgbClr val="291B25"/>
                </a:solidFill>
                <a:latin typeface="Verdana"/>
                <a:cs typeface="Verdana"/>
              </a:rPr>
              <a:t>V</a:t>
            </a:r>
            <a:r>
              <a:rPr sz="300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155" dirty="0">
                <a:solidFill>
                  <a:srgbClr val="291B25"/>
                </a:solidFill>
                <a:latin typeface="Verdana"/>
                <a:cs typeface="Verdana"/>
              </a:rPr>
              <a:t>O</a:t>
            </a:r>
            <a:r>
              <a:rPr sz="300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95" dirty="0">
                <a:solidFill>
                  <a:srgbClr val="291B25"/>
                </a:solidFill>
                <a:latin typeface="Verdana"/>
                <a:cs typeface="Verdana"/>
              </a:rPr>
              <a:t>L</a:t>
            </a:r>
            <a:r>
              <a:rPr sz="3000" spc="9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60" dirty="0">
                <a:solidFill>
                  <a:srgbClr val="291B25"/>
                </a:solidFill>
                <a:latin typeface="Verdana"/>
                <a:cs typeface="Verdana"/>
              </a:rPr>
              <a:t>C</a:t>
            </a:r>
            <a:r>
              <a:rPr sz="300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10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3000" spc="9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190" dirty="0">
                <a:solidFill>
                  <a:srgbClr val="291B25"/>
                </a:solidFill>
                <a:latin typeface="Verdana"/>
                <a:cs typeface="Verdana"/>
              </a:rPr>
              <a:t>N	N</a:t>
            </a:r>
            <a:r>
              <a:rPr sz="3000" spc="7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-10" dirty="0">
                <a:solidFill>
                  <a:srgbClr val="291B25"/>
                </a:solidFill>
                <a:latin typeface="Verdana"/>
                <a:cs typeface="Verdana"/>
              </a:rPr>
              <a:t>G</a:t>
            </a:r>
            <a:r>
              <a:rPr sz="3000" spc="7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155" dirty="0">
                <a:solidFill>
                  <a:srgbClr val="291B25"/>
                </a:solidFill>
                <a:latin typeface="Verdana"/>
                <a:cs typeface="Verdana"/>
              </a:rPr>
              <a:t>O</a:t>
            </a:r>
            <a:r>
              <a:rPr sz="3000" spc="80" dirty="0">
                <a:solidFill>
                  <a:srgbClr val="291B25"/>
                </a:solidFill>
                <a:latin typeface="Verdana"/>
                <a:cs typeface="Verdana"/>
              </a:rPr>
              <a:t> R</a:t>
            </a:r>
            <a:r>
              <a:rPr sz="3000" spc="7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155" dirty="0">
                <a:solidFill>
                  <a:srgbClr val="291B25"/>
                </a:solidFill>
                <a:latin typeface="Verdana"/>
                <a:cs typeface="Verdana"/>
              </a:rPr>
              <a:t>O</a:t>
            </a:r>
            <a:r>
              <a:rPr sz="3000" spc="7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190" dirty="0">
                <a:solidFill>
                  <a:srgbClr val="291B25"/>
                </a:solidFill>
                <a:latin typeface="Verdana"/>
                <a:cs typeface="Verdana"/>
              </a:rPr>
              <a:t>N</a:t>
            </a:r>
            <a:r>
              <a:rPr sz="3000" spc="8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-10" dirty="0">
                <a:solidFill>
                  <a:srgbClr val="291B25"/>
                </a:solidFill>
                <a:latin typeface="Verdana"/>
                <a:cs typeface="Verdana"/>
              </a:rPr>
              <a:t>G</a:t>
            </a:r>
            <a:r>
              <a:rPr sz="3000" spc="7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155" dirty="0">
                <a:solidFill>
                  <a:srgbClr val="291B25"/>
                </a:solidFill>
                <a:latin typeface="Verdana"/>
                <a:cs typeface="Verdana"/>
              </a:rPr>
              <a:t>O</a:t>
            </a:r>
            <a:r>
              <a:rPr sz="3000" spc="80" dirty="0">
                <a:solidFill>
                  <a:srgbClr val="291B25"/>
                </a:solidFill>
                <a:latin typeface="Verdana"/>
                <a:cs typeface="Verdana"/>
              </a:rPr>
              <a:t> R</a:t>
            </a:r>
            <a:r>
              <a:rPr sz="3000" spc="7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155" dirty="0">
                <a:solidFill>
                  <a:srgbClr val="291B25"/>
                </a:solidFill>
                <a:latin typeface="Verdana"/>
                <a:cs typeface="Verdana"/>
              </a:rPr>
              <a:t>O</a:t>
            </a:r>
            <a:endParaRPr sz="3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729974" y="9543415"/>
              <a:ext cx="805180" cy="0"/>
            </a:xfrm>
            <a:custGeom>
              <a:avLst/>
              <a:gdLst/>
              <a:ahLst/>
              <a:cxnLst/>
              <a:rect l="l" t="t" r="r" b="b"/>
              <a:pathLst>
                <a:path w="805179">
                  <a:moveTo>
                    <a:pt x="0" y="0"/>
                  </a:moveTo>
                  <a:lnTo>
                    <a:pt x="804961" y="0"/>
                  </a:lnTo>
                </a:path>
              </a:pathLst>
            </a:custGeom>
            <a:ln w="476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439599" y="9471978"/>
              <a:ext cx="95885" cy="142875"/>
            </a:xfrm>
            <a:custGeom>
              <a:avLst/>
              <a:gdLst/>
              <a:ahLst/>
              <a:cxnLst/>
              <a:rect l="l" t="t" r="r" b="b"/>
              <a:pathLst>
                <a:path w="95884" h="142875">
                  <a:moveTo>
                    <a:pt x="0" y="0"/>
                  </a:moveTo>
                  <a:lnTo>
                    <a:pt x="95335" y="71437"/>
                  </a:lnTo>
                  <a:lnTo>
                    <a:pt x="0" y="142874"/>
                  </a:lnTo>
                </a:path>
              </a:pathLst>
            </a:custGeom>
            <a:ln w="476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1366" y="1664334"/>
              <a:ext cx="338455" cy="2012314"/>
            </a:xfrm>
            <a:custGeom>
              <a:avLst/>
              <a:gdLst/>
              <a:ahLst/>
              <a:cxnLst/>
              <a:rect l="l" t="t" r="r" b="b"/>
              <a:pathLst>
                <a:path w="338455" h="2012314">
                  <a:moveTo>
                    <a:pt x="184797" y="1649272"/>
                  </a:moveTo>
                  <a:lnTo>
                    <a:pt x="137185" y="1648599"/>
                  </a:lnTo>
                  <a:lnTo>
                    <a:pt x="136512" y="1696199"/>
                  </a:lnTo>
                  <a:lnTo>
                    <a:pt x="184137" y="1696872"/>
                  </a:lnTo>
                  <a:lnTo>
                    <a:pt x="184797" y="1649272"/>
                  </a:lnTo>
                  <a:close/>
                </a:path>
                <a:path w="338455" h="2012314">
                  <a:moveTo>
                    <a:pt x="186131" y="1554073"/>
                  </a:moveTo>
                  <a:lnTo>
                    <a:pt x="138518" y="1553400"/>
                  </a:lnTo>
                  <a:lnTo>
                    <a:pt x="137845" y="1601000"/>
                  </a:lnTo>
                  <a:lnTo>
                    <a:pt x="185470" y="1601673"/>
                  </a:lnTo>
                  <a:lnTo>
                    <a:pt x="186131" y="1554073"/>
                  </a:lnTo>
                  <a:close/>
                </a:path>
                <a:path w="338455" h="2012314">
                  <a:moveTo>
                    <a:pt x="187464" y="1458874"/>
                  </a:moveTo>
                  <a:lnTo>
                    <a:pt x="139852" y="1458201"/>
                  </a:lnTo>
                  <a:lnTo>
                    <a:pt x="139179" y="1505800"/>
                  </a:lnTo>
                  <a:lnTo>
                    <a:pt x="186804" y="1506474"/>
                  </a:lnTo>
                  <a:lnTo>
                    <a:pt x="187464" y="1458874"/>
                  </a:lnTo>
                  <a:close/>
                </a:path>
                <a:path w="338455" h="2012314">
                  <a:moveTo>
                    <a:pt x="188798" y="1363675"/>
                  </a:moveTo>
                  <a:lnTo>
                    <a:pt x="141185" y="1363002"/>
                  </a:lnTo>
                  <a:lnTo>
                    <a:pt x="140512" y="1410601"/>
                  </a:lnTo>
                  <a:lnTo>
                    <a:pt x="188137" y="1411274"/>
                  </a:lnTo>
                  <a:lnTo>
                    <a:pt x="188798" y="1363675"/>
                  </a:lnTo>
                  <a:close/>
                </a:path>
                <a:path w="338455" h="2012314">
                  <a:moveTo>
                    <a:pt x="190131" y="1268476"/>
                  </a:moveTo>
                  <a:lnTo>
                    <a:pt x="142519" y="1267802"/>
                  </a:lnTo>
                  <a:lnTo>
                    <a:pt x="141846" y="1315402"/>
                  </a:lnTo>
                  <a:lnTo>
                    <a:pt x="189471" y="1316075"/>
                  </a:lnTo>
                  <a:lnTo>
                    <a:pt x="190131" y="1268476"/>
                  </a:lnTo>
                  <a:close/>
                </a:path>
                <a:path w="338455" h="2012314">
                  <a:moveTo>
                    <a:pt x="191465" y="1173276"/>
                  </a:moveTo>
                  <a:lnTo>
                    <a:pt x="143852" y="1172603"/>
                  </a:lnTo>
                  <a:lnTo>
                    <a:pt x="143179" y="1220203"/>
                  </a:lnTo>
                  <a:lnTo>
                    <a:pt x="190804" y="1220876"/>
                  </a:lnTo>
                  <a:lnTo>
                    <a:pt x="191465" y="1173276"/>
                  </a:lnTo>
                  <a:close/>
                </a:path>
                <a:path w="338455" h="2012314">
                  <a:moveTo>
                    <a:pt x="192798" y="1078077"/>
                  </a:moveTo>
                  <a:lnTo>
                    <a:pt x="145186" y="1077404"/>
                  </a:lnTo>
                  <a:lnTo>
                    <a:pt x="144513" y="1125004"/>
                  </a:lnTo>
                  <a:lnTo>
                    <a:pt x="192138" y="1125677"/>
                  </a:lnTo>
                  <a:lnTo>
                    <a:pt x="192798" y="1078077"/>
                  </a:lnTo>
                  <a:close/>
                </a:path>
                <a:path w="338455" h="2012314">
                  <a:moveTo>
                    <a:pt x="194132" y="982878"/>
                  </a:moveTo>
                  <a:lnTo>
                    <a:pt x="146519" y="982205"/>
                  </a:lnTo>
                  <a:lnTo>
                    <a:pt x="145846" y="1029804"/>
                  </a:lnTo>
                  <a:lnTo>
                    <a:pt x="193471" y="1030478"/>
                  </a:lnTo>
                  <a:lnTo>
                    <a:pt x="194132" y="982878"/>
                  </a:lnTo>
                  <a:close/>
                </a:path>
                <a:path w="338455" h="2012314">
                  <a:moveTo>
                    <a:pt x="195478" y="887679"/>
                  </a:moveTo>
                  <a:lnTo>
                    <a:pt x="147853" y="887006"/>
                  </a:lnTo>
                  <a:lnTo>
                    <a:pt x="147180" y="934605"/>
                  </a:lnTo>
                  <a:lnTo>
                    <a:pt x="194805" y="935278"/>
                  </a:lnTo>
                  <a:lnTo>
                    <a:pt x="195478" y="887679"/>
                  </a:lnTo>
                  <a:close/>
                </a:path>
                <a:path w="338455" h="2012314">
                  <a:moveTo>
                    <a:pt x="196811" y="792480"/>
                  </a:moveTo>
                  <a:lnTo>
                    <a:pt x="149186" y="791806"/>
                  </a:lnTo>
                  <a:lnTo>
                    <a:pt x="148513" y="839406"/>
                  </a:lnTo>
                  <a:lnTo>
                    <a:pt x="196138" y="840079"/>
                  </a:lnTo>
                  <a:lnTo>
                    <a:pt x="196811" y="792480"/>
                  </a:lnTo>
                  <a:close/>
                </a:path>
                <a:path w="338455" h="2012314">
                  <a:moveTo>
                    <a:pt x="198145" y="697280"/>
                  </a:moveTo>
                  <a:lnTo>
                    <a:pt x="150520" y="696607"/>
                  </a:lnTo>
                  <a:lnTo>
                    <a:pt x="149847" y="744207"/>
                  </a:lnTo>
                  <a:lnTo>
                    <a:pt x="197472" y="744880"/>
                  </a:lnTo>
                  <a:lnTo>
                    <a:pt x="198145" y="697280"/>
                  </a:lnTo>
                  <a:close/>
                </a:path>
                <a:path w="338455" h="2012314">
                  <a:moveTo>
                    <a:pt x="199478" y="602081"/>
                  </a:moveTo>
                  <a:lnTo>
                    <a:pt x="151853" y="601408"/>
                  </a:lnTo>
                  <a:lnTo>
                    <a:pt x="151180" y="649008"/>
                  </a:lnTo>
                  <a:lnTo>
                    <a:pt x="198805" y="649681"/>
                  </a:lnTo>
                  <a:lnTo>
                    <a:pt x="199478" y="602081"/>
                  </a:lnTo>
                  <a:close/>
                </a:path>
                <a:path w="338455" h="2012314">
                  <a:moveTo>
                    <a:pt x="200812" y="506882"/>
                  </a:moveTo>
                  <a:lnTo>
                    <a:pt x="153187" y="506209"/>
                  </a:lnTo>
                  <a:lnTo>
                    <a:pt x="152527" y="553808"/>
                  </a:lnTo>
                  <a:lnTo>
                    <a:pt x="200139" y="554482"/>
                  </a:lnTo>
                  <a:lnTo>
                    <a:pt x="200812" y="506882"/>
                  </a:lnTo>
                  <a:close/>
                </a:path>
                <a:path w="338455" h="2012314">
                  <a:moveTo>
                    <a:pt x="202145" y="411670"/>
                  </a:moveTo>
                  <a:lnTo>
                    <a:pt x="154520" y="411010"/>
                  </a:lnTo>
                  <a:lnTo>
                    <a:pt x="153860" y="458609"/>
                  </a:lnTo>
                  <a:lnTo>
                    <a:pt x="201472" y="459282"/>
                  </a:lnTo>
                  <a:lnTo>
                    <a:pt x="202145" y="411670"/>
                  </a:lnTo>
                  <a:close/>
                </a:path>
                <a:path w="338455" h="2012314">
                  <a:moveTo>
                    <a:pt x="203479" y="316471"/>
                  </a:moveTo>
                  <a:lnTo>
                    <a:pt x="155854" y="315810"/>
                  </a:lnTo>
                  <a:lnTo>
                    <a:pt x="155194" y="363410"/>
                  </a:lnTo>
                  <a:lnTo>
                    <a:pt x="202806" y="364070"/>
                  </a:lnTo>
                  <a:lnTo>
                    <a:pt x="203479" y="316471"/>
                  </a:lnTo>
                  <a:close/>
                </a:path>
                <a:path w="338455" h="2012314">
                  <a:moveTo>
                    <a:pt x="314325" y="1854885"/>
                  </a:moveTo>
                  <a:lnTo>
                    <a:pt x="306311" y="1805216"/>
                  </a:lnTo>
                  <a:lnTo>
                    <a:pt x="284010" y="1762061"/>
                  </a:lnTo>
                  <a:lnTo>
                    <a:pt x="249986" y="1728050"/>
                  </a:lnTo>
                  <a:lnTo>
                    <a:pt x="206844" y="1705737"/>
                  </a:lnTo>
                  <a:lnTo>
                    <a:pt x="157162" y="1697723"/>
                  </a:lnTo>
                  <a:lnTo>
                    <a:pt x="107492" y="1705737"/>
                  </a:lnTo>
                  <a:lnTo>
                    <a:pt x="64350" y="1728050"/>
                  </a:lnTo>
                  <a:lnTo>
                    <a:pt x="30327" y="1762061"/>
                  </a:lnTo>
                  <a:lnTo>
                    <a:pt x="8013" y="1805216"/>
                  </a:lnTo>
                  <a:lnTo>
                    <a:pt x="0" y="1854885"/>
                  </a:lnTo>
                  <a:lnTo>
                    <a:pt x="8013" y="1904555"/>
                  </a:lnTo>
                  <a:lnTo>
                    <a:pt x="30327" y="1947697"/>
                  </a:lnTo>
                  <a:lnTo>
                    <a:pt x="64350" y="1981720"/>
                  </a:lnTo>
                  <a:lnTo>
                    <a:pt x="107492" y="2004034"/>
                  </a:lnTo>
                  <a:lnTo>
                    <a:pt x="157162" y="2012048"/>
                  </a:lnTo>
                  <a:lnTo>
                    <a:pt x="206844" y="2004034"/>
                  </a:lnTo>
                  <a:lnTo>
                    <a:pt x="249986" y="1981720"/>
                  </a:lnTo>
                  <a:lnTo>
                    <a:pt x="284010" y="1947697"/>
                  </a:lnTo>
                  <a:lnTo>
                    <a:pt x="306311" y="1904555"/>
                  </a:lnTo>
                  <a:lnTo>
                    <a:pt x="314325" y="1854885"/>
                  </a:lnTo>
                  <a:close/>
                </a:path>
                <a:path w="338455" h="2012314">
                  <a:moveTo>
                    <a:pt x="338137" y="157162"/>
                  </a:moveTo>
                  <a:lnTo>
                    <a:pt x="330123" y="107480"/>
                  </a:lnTo>
                  <a:lnTo>
                    <a:pt x="307822" y="64338"/>
                  </a:lnTo>
                  <a:lnTo>
                    <a:pt x="273799" y="30327"/>
                  </a:lnTo>
                  <a:lnTo>
                    <a:pt x="230657" y="8013"/>
                  </a:lnTo>
                  <a:lnTo>
                    <a:pt x="180975" y="0"/>
                  </a:lnTo>
                  <a:lnTo>
                    <a:pt x="131305" y="8013"/>
                  </a:lnTo>
                  <a:lnTo>
                    <a:pt x="88163" y="30327"/>
                  </a:lnTo>
                  <a:lnTo>
                    <a:pt x="54140" y="64338"/>
                  </a:lnTo>
                  <a:lnTo>
                    <a:pt x="31826" y="107480"/>
                  </a:lnTo>
                  <a:lnTo>
                    <a:pt x="23812" y="157162"/>
                  </a:lnTo>
                  <a:lnTo>
                    <a:pt x="31826" y="206832"/>
                  </a:lnTo>
                  <a:lnTo>
                    <a:pt x="54140" y="249974"/>
                  </a:lnTo>
                  <a:lnTo>
                    <a:pt x="88163" y="283997"/>
                  </a:lnTo>
                  <a:lnTo>
                    <a:pt x="131305" y="306311"/>
                  </a:lnTo>
                  <a:lnTo>
                    <a:pt x="180975" y="314325"/>
                  </a:lnTo>
                  <a:lnTo>
                    <a:pt x="230657" y="306311"/>
                  </a:lnTo>
                  <a:lnTo>
                    <a:pt x="273799" y="283997"/>
                  </a:lnTo>
                  <a:lnTo>
                    <a:pt x="307822" y="249974"/>
                  </a:lnTo>
                  <a:lnTo>
                    <a:pt x="330123" y="206832"/>
                  </a:lnTo>
                  <a:lnTo>
                    <a:pt x="338137" y="15716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29196" y="3328104"/>
            <a:ext cx="4100195" cy="310451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ct val="102299"/>
              </a:lnSpc>
              <a:spcBef>
                <a:spcPts val="40"/>
              </a:spcBef>
            </a:pPr>
            <a:r>
              <a:rPr sz="2200" spc="-145" dirty="0">
                <a:solidFill>
                  <a:srgbClr val="291B25"/>
                </a:solidFill>
                <a:latin typeface="Verdana"/>
                <a:cs typeface="Verdana"/>
              </a:rPr>
              <a:t>S</a:t>
            </a:r>
            <a:r>
              <a:rPr sz="2200" spc="-1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spc="-5" dirty="0">
                <a:solidFill>
                  <a:srgbClr val="291B25"/>
                </a:solidFill>
                <a:latin typeface="Verdana"/>
                <a:cs typeface="Verdana"/>
              </a:rPr>
              <a:t>f</a:t>
            </a:r>
            <a:r>
              <a:rPr sz="2200" spc="-1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spc="-45" dirty="0">
                <a:solidFill>
                  <a:srgbClr val="291B25"/>
                </a:solidFill>
                <a:latin typeface="Verdana"/>
                <a:cs typeface="Verdana"/>
              </a:rPr>
              <a:t>r</a:t>
            </a:r>
            <a:r>
              <a:rPr sz="2200" spc="10" dirty="0">
                <a:solidFill>
                  <a:srgbClr val="291B25"/>
                </a:solidFill>
                <a:latin typeface="Verdana"/>
                <a:cs typeface="Verdana"/>
              </a:rPr>
              <a:t>i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200" spc="105" dirty="0">
                <a:solidFill>
                  <a:srgbClr val="291B25"/>
                </a:solidFill>
                <a:latin typeface="Verdana"/>
                <a:cs typeface="Verdana"/>
              </a:rPr>
              <a:t>n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200" spc="10" dirty="0">
                <a:solidFill>
                  <a:srgbClr val="291B25"/>
                </a:solidFill>
                <a:latin typeface="Verdana"/>
                <a:cs typeface="Verdana"/>
              </a:rPr>
              <a:t>l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5" dirty="0">
                <a:solidFill>
                  <a:srgbClr val="291B25"/>
                </a:solidFill>
                <a:latin typeface="Verdana"/>
                <a:cs typeface="Verdana"/>
              </a:rPr>
              <a:t>i</a:t>
            </a:r>
            <a:r>
              <a:rPr sz="2200" spc="100" dirty="0">
                <a:solidFill>
                  <a:srgbClr val="291B25"/>
                </a:solidFill>
                <a:latin typeface="Verdana"/>
                <a:cs typeface="Verdana"/>
              </a:rPr>
              <a:t>n</a:t>
            </a:r>
            <a:r>
              <a:rPr sz="2200" spc="35" dirty="0">
                <a:solidFill>
                  <a:srgbClr val="291B25"/>
                </a:solidFill>
                <a:latin typeface="Verdana"/>
                <a:cs typeface="Verdana"/>
              </a:rPr>
              <a:t>t</a:t>
            </a:r>
            <a:r>
              <a:rPr sz="220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200" spc="-45" dirty="0">
                <a:solidFill>
                  <a:srgbClr val="291B25"/>
                </a:solidFill>
                <a:latin typeface="Verdana"/>
                <a:cs typeface="Verdana"/>
              </a:rPr>
              <a:t>r</a:t>
            </a:r>
            <a:r>
              <a:rPr sz="2200" spc="5" dirty="0">
                <a:solidFill>
                  <a:srgbClr val="291B25"/>
                </a:solidFill>
                <a:latin typeface="Verdana"/>
                <a:cs typeface="Verdana"/>
              </a:rPr>
              <a:t>i</a:t>
            </a:r>
            <a:r>
              <a:rPr sz="2200" spc="55" dirty="0">
                <a:solidFill>
                  <a:srgbClr val="291B25"/>
                </a:solidFill>
                <a:latin typeface="Verdana"/>
                <a:cs typeface="Verdana"/>
              </a:rPr>
              <a:t>o</a:t>
            </a:r>
            <a:r>
              <a:rPr sz="2200" spc="-40" dirty="0">
                <a:solidFill>
                  <a:srgbClr val="291B25"/>
                </a:solidFill>
                <a:latin typeface="Verdana"/>
                <a:cs typeface="Verdana"/>
              </a:rPr>
              <a:t>r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125" dirty="0">
                <a:solidFill>
                  <a:srgbClr val="291B25"/>
                </a:solidFill>
                <a:latin typeface="Verdana"/>
                <a:cs typeface="Verdana"/>
              </a:rPr>
              <a:t>d</a:t>
            </a:r>
            <a:r>
              <a:rPr sz="220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200" spc="10" dirty="0">
                <a:solidFill>
                  <a:srgbClr val="291B25"/>
                </a:solidFill>
                <a:latin typeface="Verdana"/>
                <a:cs typeface="Verdana"/>
              </a:rPr>
              <a:t>l  </a:t>
            </a:r>
            <a:r>
              <a:rPr sz="2200" spc="50" dirty="0">
                <a:solidFill>
                  <a:srgbClr val="291B25"/>
                </a:solidFill>
                <a:latin typeface="Verdana"/>
                <a:cs typeface="Verdana"/>
              </a:rPr>
              <a:t>C</a:t>
            </a:r>
            <a:r>
              <a:rPr sz="2200" spc="-45" dirty="0">
                <a:solidFill>
                  <a:srgbClr val="291B25"/>
                </a:solidFill>
                <a:latin typeface="Verdana"/>
                <a:cs typeface="Verdana"/>
              </a:rPr>
              <a:t>r</a:t>
            </a:r>
            <a:r>
              <a:rPr sz="2200" spc="-10" dirty="0">
                <a:solidFill>
                  <a:srgbClr val="291B25"/>
                </a:solidFill>
                <a:latin typeface="Verdana"/>
                <a:cs typeface="Verdana"/>
              </a:rPr>
              <a:t>á</a:t>
            </a:r>
            <a:r>
              <a:rPr sz="2200" spc="35" dirty="0">
                <a:solidFill>
                  <a:srgbClr val="291B25"/>
                </a:solidFill>
                <a:latin typeface="Verdana"/>
                <a:cs typeface="Verdana"/>
              </a:rPr>
              <a:t>t</a:t>
            </a:r>
            <a:r>
              <a:rPr sz="220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200" spc="-45" dirty="0">
                <a:solidFill>
                  <a:srgbClr val="291B25"/>
                </a:solidFill>
                <a:latin typeface="Verdana"/>
                <a:cs typeface="Verdana"/>
              </a:rPr>
              <a:t>r</a:t>
            </a:r>
            <a:r>
              <a:rPr sz="2200" spc="-305" dirty="0">
                <a:solidFill>
                  <a:srgbClr val="291B25"/>
                </a:solidFill>
                <a:latin typeface="Verdana"/>
                <a:cs typeface="Verdana"/>
              </a:rPr>
              <a:t>,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125" dirty="0">
                <a:solidFill>
                  <a:srgbClr val="291B25"/>
                </a:solidFill>
                <a:latin typeface="Verdana"/>
                <a:cs typeface="Verdana"/>
              </a:rPr>
              <a:t>d</a:t>
            </a:r>
            <a:r>
              <a:rPr sz="2200" spc="55" dirty="0">
                <a:solidFill>
                  <a:srgbClr val="291B25"/>
                </a:solidFill>
                <a:latin typeface="Verdana"/>
                <a:cs typeface="Verdana"/>
              </a:rPr>
              <a:t>o</a:t>
            </a:r>
            <a:r>
              <a:rPr sz="2200" spc="100" dirty="0">
                <a:solidFill>
                  <a:srgbClr val="291B25"/>
                </a:solidFill>
                <a:latin typeface="Verdana"/>
                <a:cs typeface="Verdana"/>
              </a:rPr>
              <a:t>n</a:t>
            </a:r>
            <a:r>
              <a:rPr sz="2200" spc="125" dirty="0">
                <a:solidFill>
                  <a:srgbClr val="291B25"/>
                </a:solidFill>
                <a:latin typeface="Verdana"/>
                <a:cs typeface="Verdana"/>
              </a:rPr>
              <a:t>d</a:t>
            </a:r>
            <a:r>
              <a:rPr sz="2200" spc="35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125" dirty="0">
                <a:solidFill>
                  <a:srgbClr val="291B25"/>
                </a:solidFill>
                <a:latin typeface="Verdana"/>
                <a:cs typeface="Verdana"/>
              </a:rPr>
              <a:t>p</a:t>
            </a:r>
            <a:r>
              <a:rPr sz="2200" spc="55" dirty="0">
                <a:solidFill>
                  <a:srgbClr val="291B25"/>
                </a:solidFill>
                <a:latin typeface="Verdana"/>
                <a:cs typeface="Verdana"/>
              </a:rPr>
              <a:t>o</a:t>
            </a:r>
            <a:r>
              <a:rPr sz="2200" spc="125" dirty="0">
                <a:solidFill>
                  <a:srgbClr val="291B25"/>
                </a:solidFill>
                <a:latin typeface="Verdana"/>
                <a:cs typeface="Verdana"/>
              </a:rPr>
              <a:t>d</a:t>
            </a:r>
            <a:r>
              <a:rPr sz="2200" spc="-45" dirty="0">
                <a:solidFill>
                  <a:srgbClr val="291B25"/>
                </a:solidFill>
                <a:latin typeface="Verdana"/>
                <a:cs typeface="Verdana"/>
              </a:rPr>
              <a:t>r</a:t>
            </a:r>
            <a:r>
              <a:rPr sz="220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200" spc="180" dirty="0">
                <a:solidFill>
                  <a:srgbClr val="291B25"/>
                </a:solidFill>
                <a:latin typeface="Verdana"/>
                <a:cs typeface="Verdana"/>
              </a:rPr>
              <a:t>m</a:t>
            </a:r>
            <a:r>
              <a:rPr sz="2200" spc="55" dirty="0">
                <a:solidFill>
                  <a:srgbClr val="291B25"/>
                </a:solidFill>
                <a:latin typeface="Verdana"/>
                <a:cs typeface="Verdana"/>
              </a:rPr>
              <a:t>o</a:t>
            </a:r>
            <a:r>
              <a:rPr sz="2200" spc="-35" dirty="0">
                <a:solidFill>
                  <a:srgbClr val="291B25"/>
                </a:solidFill>
                <a:latin typeface="Verdana"/>
                <a:cs typeface="Verdana"/>
              </a:rPr>
              <a:t>s  </a:t>
            </a:r>
            <a:r>
              <a:rPr sz="2200" spc="-1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spc="-80" dirty="0">
                <a:solidFill>
                  <a:srgbClr val="291B25"/>
                </a:solidFill>
                <a:latin typeface="Verdana"/>
                <a:cs typeface="Verdana"/>
              </a:rPr>
              <a:t>v</a:t>
            </a:r>
            <a:r>
              <a:rPr sz="2200" spc="5" dirty="0">
                <a:solidFill>
                  <a:srgbClr val="291B25"/>
                </a:solidFill>
                <a:latin typeface="Verdana"/>
                <a:cs typeface="Verdana"/>
              </a:rPr>
              <a:t>i</a:t>
            </a:r>
            <a:r>
              <a:rPr sz="2200" spc="-50" dirty="0">
                <a:solidFill>
                  <a:srgbClr val="291B25"/>
                </a:solidFill>
                <a:latin typeface="Verdana"/>
                <a:cs typeface="Verdana"/>
              </a:rPr>
              <a:t>s</a:t>
            </a:r>
            <a:r>
              <a:rPr sz="2200" spc="35" dirty="0">
                <a:solidFill>
                  <a:srgbClr val="291B25"/>
                </a:solidFill>
                <a:latin typeface="Verdana"/>
                <a:cs typeface="Verdana"/>
              </a:rPr>
              <a:t>t</a:t>
            </a:r>
            <a:r>
              <a:rPr sz="2200" spc="-1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spc="-40" dirty="0">
                <a:solidFill>
                  <a:srgbClr val="291B25"/>
                </a:solidFill>
                <a:latin typeface="Verdana"/>
                <a:cs typeface="Verdana"/>
              </a:rPr>
              <a:t>r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-5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125" dirty="0">
                <a:solidFill>
                  <a:srgbClr val="291B25"/>
                </a:solidFill>
                <a:latin typeface="Verdana"/>
                <a:cs typeface="Verdana"/>
              </a:rPr>
              <a:t>p</a:t>
            </a:r>
            <a:r>
              <a:rPr sz="2200" spc="55" dirty="0">
                <a:solidFill>
                  <a:srgbClr val="291B25"/>
                </a:solidFill>
                <a:latin typeface="Verdana"/>
                <a:cs typeface="Verdana"/>
              </a:rPr>
              <a:t>o</a:t>
            </a:r>
            <a:r>
              <a:rPr sz="2200" spc="105" dirty="0">
                <a:solidFill>
                  <a:srgbClr val="291B25"/>
                </a:solidFill>
                <a:latin typeface="Verdana"/>
                <a:cs typeface="Verdana"/>
              </a:rPr>
              <a:t>c</a:t>
            </a:r>
            <a:r>
              <a:rPr sz="2200" spc="55" dirty="0">
                <a:solidFill>
                  <a:srgbClr val="291B25"/>
                </a:solidFill>
                <a:latin typeface="Verdana"/>
                <a:cs typeface="Verdana"/>
              </a:rPr>
              <a:t>o</a:t>
            </a:r>
            <a:r>
              <a:rPr sz="2200" spc="-45" dirty="0">
                <a:solidFill>
                  <a:srgbClr val="291B25"/>
                </a:solidFill>
                <a:latin typeface="Verdana"/>
                <a:cs typeface="Verdana"/>
              </a:rPr>
              <a:t>s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180" dirty="0">
                <a:solidFill>
                  <a:srgbClr val="291B25"/>
                </a:solidFill>
                <a:latin typeface="Verdana"/>
                <a:cs typeface="Verdana"/>
              </a:rPr>
              <a:t>m</a:t>
            </a:r>
            <a:r>
              <a:rPr sz="220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200" spc="35" dirty="0">
                <a:solidFill>
                  <a:srgbClr val="291B25"/>
                </a:solidFill>
                <a:latin typeface="Verdana"/>
                <a:cs typeface="Verdana"/>
              </a:rPr>
              <a:t>t</a:t>
            </a:r>
            <a:r>
              <a:rPr sz="2200" spc="-45" dirty="0">
                <a:solidFill>
                  <a:srgbClr val="291B25"/>
                </a:solidFill>
                <a:latin typeface="Verdana"/>
                <a:cs typeface="Verdana"/>
              </a:rPr>
              <a:t>r</a:t>
            </a:r>
            <a:r>
              <a:rPr sz="2200" spc="55" dirty="0">
                <a:solidFill>
                  <a:srgbClr val="291B25"/>
                </a:solidFill>
                <a:latin typeface="Verdana"/>
                <a:cs typeface="Verdana"/>
              </a:rPr>
              <a:t>o</a:t>
            </a:r>
            <a:r>
              <a:rPr sz="2200" spc="-45" dirty="0">
                <a:solidFill>
                  <a:srgbClr val="291B25"/>
                </a:solidFill>
                <a:latin typeface="Verdana"/>
                <a:cs typeface="Verdana"/>
              </a:rPr>
              <a:t>s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125" dirty="0">
                <a:solidFill>
                  <a:srgbClr val="291B25"/>
                </a:solidFill>
                <a:latin typeface="Verdana"/>
                <a:cs typeface="Verdana"/>
              </a:rPr>
              <a:t>d</a:t>
            </a:r>
            <a:r>
              <a:rPr sz="2200" spc="25" dirty="0">
                <a:solidFill>
                  <a:srgbClr val="291B25"/>
                </a:solidFill>
                <a:latin typeface="Verdana"/>
                <a:cs typeface="Verdana"/>
              </a:rPr>
              <a:t>e  </a:t>
            </a:r>
            <a:r>
              <a:rPr sz="2200" spc="30" dirty="0">
                <a:solidFill>
                  <a:srgbClr val="291B25"/>
                </a:solidFill>
                <a:latin typeface="Verdana"/>
                <a:cs typeface="Verdana"/>
              </a:rPr>
              <a:t>nuestro </a:t>
            </a:r>
            <a:r>
              <a:rPr sz="2200" spc="40" dirty="0">
                <a:solidFill>
                  <a:srgbClr val="291B25"/>
                </a:solidFill>
                <a:latin typeface="Verdana"/>
                <a:cs typeface="Verdana"/>
              </a:rPr>
              <a:t>vehículo </a:t>
            </a:r>
            <a:r>
              <a:rPr sz="2200" spc="50" dirty="0">
                <a:solidFill>
                  <a:srgbClr val="291B25"/>
                </a:solidFill>
                <a:latin typeface="Verdana"/>
                <a:cs typeface="Verdana"/>
              </a:rPr>
              <a:t>toda </a:t>
            </a:r>
            <a:r>
              <a:rPr sz="2200" dirty="0">
                <a:solidFill>
                  <a:srgbClr val="291B25"/>
                </a:solidFill>
                <a:latin typeface="Verdana"/>
                <a:cs typeface="Verdana"/>
              </a:rPr>
              <a:t>la </a:t>
            </a:r>
            <a:r>
              <a:rPr sz="2200" spc="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-5" dirty="0">
                <a:solidFill>
                  <a:srgbClr val="291B25"/>
                </a:solidFill>
                <a:latin typeface="Verdana"/>
                <a:cs typeface="Verdana"/>
              </a:rPr>
              <a:t>f</a:t>
            </a:r>
            <a:r>
              <a:rPr sz="2200" spc="-1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spc="90" dirty="0">
                <a:solidFill>
                  <a:srgbClr val="291B25"/>
                </a:solidFill>
                <a:latin typeface="Verdana"/>
                <a:cs typeface="Verdana"/>
              </a:rPr>
              <a:t>u</a:t>
            </a:r>
            <a:r>
              <a:rPr sz="2200" spc="100" dirty="0">
                <a:solidFill>
                  <a:srgbClr val="291B25"/>
                </a:solidFill>
                <a:latin typeface="Verdana"/>
                <a:cs typeface="Verdana"/>
              </a:rPr>
              <a:t>n</a:t>
            </a:r>
            <a:r>
              <a:rPr sz="2200" spc="-5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-50" dirty="0">
                <a:solidFill>
                  <a:srgbClr val="291B25"/>
                </a:solidFill>
                <a:latin typeface="Verdana"/>
                <a:cs typeface="Verdana"/>
              </a:rPr>
              <a:t>s</a:t>
            </a:r>
            <a:r>
              <a:rPr sz="2200" spc="-1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spc="5" dirty="0">
                <a:solidFill>
                  <a:srgbClr val="291B25"/>
                </a:solidFill>
                <a:latin typeface="Verdana"/>
                <a:cs typeface="Verdana"/>
              </a:rPr>
              <a:t>l</a:t>
            </a:r>
            <a:r>
              <a:rPr sz="2200" spc="-80" dirty="0">
                <a:solidFill>
                  <a:srgbClr val="291B25"/>
                </a:solidFill>
                <a:latin typeface="Verdana"/>
                <a:cs typeface="Verdana"/>
              </a:rPr>
              <a:t>v</a:t>
            </a:r>
            <a:r>
              <a:rPr sz="2200" spc="-1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spc="-140" dirty="0">
                <a:solidFill>
                  <a:srgbClr val="291B25"/>
                </a:solidFill>
                <a:latin typeface="Verdana"/>
                <a:cs typeface="Verdana"/>
              </a:rPr>
              <a:t>j</a:t>
            </a:r>
            <a:r>
              <a:rPr sz="2200" spc="35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-45" dirty="0">
                <a:solidFill>
                  <a:srgbClr val="291B25"/>
                </a:solidFill>
                <a:latin typeface="Verdana"/>
                <a:cs typeface="Verdana"/>
              </a:rPr>
              <a:t>r</a:t>
            </a:r>
            <a:r>
              <a:rPr sz="220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200" spc="-50" dirty="0">
                <a:solidFill>
                  <a:srgbClr val="291B25"/>
                </a:solidFill>
                <a:latin typeface="Verdana"/>
                <a:cs typeface="Verdana"/>
              </a:rPr>
              <a:t>s</a:t>
            </a:r>
            <a:r>
              <a:rPr sz="2200" spc="5" dirty="0">
                <a:solidFill>
                  <a:srgbClr val="291B25"/>
                </a:solidFill>
                <a:latin typeface="Verdana"/>
                <a:cs typeface="Verdana"/>
              </a:rPr>
              <a:t>i</a:t>
            </a:r>
            <a:r>
              <a:rPr sz="2200" spc="125" dirty="0">
                <a:solidFill>
                  <a:srgbClr val="291B25"/>
                </a:solidFill>
                <a:latin typeface="Verdana"/>
                <a:cs typeface="Verdana"/>
              </a:rPr>
              <a:t>d</a:t>
            </a:r>
            <a:r>
              <a:rPr sz="220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200" spc="100" dirty="0">
                <a:solidFill>
                  <a:srgbClr val="291B25"/>
                </a:solidFill>
                <a:latin typeface="Verdana"/>
                <a:cs typeface="Verdana"/>
              </a:rPr>
              <a:t>n</a:t>
            </a:r>
            <a:r>
              <a:rPr sz="2200" spc="35" dirty="0">
                <a:solidFill>
                  <a:srgbClr val="291B25"/>
                </a:solidFill>
                <a:latin typeface="Verdana"/>
                <a:cs typeface="Verdana"/>
              </a:rPr>
              <a:t>t</a:t>
            </a:r>
            <a:r>
              <a:rPr sz="220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200" spc="-305" dirty="0">
                <a:solidFill>
                  <a:srgbClr val="291B25"/>
                </a:solidFill>
                <a:latin typeface="Verdana"/>
                <a:cs typeface="Verdana"/>
              </a:rPr>
              <a:t>,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35" dirty="0">
                <a:solidFill>
                  <a:srgbClr val="291B25"/>
                </a:solidFill>
                <a:latin typeface="Verdana"/>
                <a:cs typeface="Verdana"/>
              </a:rPr>
              <a:t>t</a:t>
            </a:r>
            <a:r>
              <a:rPr sz="2200" spc="-1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spc="10" dirty="0">
                <a:solidFill>
                  <a:srgbClr val="291B25"/>
                </a:solidFill>
                <a:latin typeface="Verdana"/>
                <a:cs typeface="Verdana"/>
              </a:rPr>
              <a:t>l  </a:t>
            </a:r>
            <a:r>
              <a:rPr sz="2200" spc="105" dirty="0">
                <a:solidFill>
                  <a:srgbClr val="291B25"/>
                </a:solidFill>
                <a:latin typeface="Verdana"/>
                <a:cs typeface="Verdana"/>
              </a:rPr>
              <a:t>c</a:t>
            </a:r>
            <a:r>
              <a:rPr sz="2200" spc="55" dirty="0">
                <a:solidFill>
                  <a:srgbClr val="291B25"/>
                </a:solidFill>
                <a:latin typeface="Verdana"/>
                <a:cs typeface="Verdana"/>
              </a:rPr>
              <a:t>o</a:t>
            </a:r>
            <a:r>
              <a:rPr sz="2200" spc="180" dirty="0">
                <a:solidFill>
                  <a:srgbClr val="291B25"/>
                </a:solidFill>
                <a:latin typeface="Verdana"/>
                <a:cs typeface="Verdana"/>
              </a:rPr>
              <a:t>m</a:t>
            </a:r>
            <a:r>
              <a:rPr sz="2200" spc="60" dirty="0">
                <a:solidFill>
                  <a:srgbClr val="291B25"/>
                </a:solidFill>
                <a:latin typeface="Verdana"/>
                <a:cs typeface="Verdana"/>
              </a:rPr>
              <a:t>o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5" dirty="0">
                <a:solidFill>
                  <a:srgbClr val="291B25"/>
                </a:solidFill>
                <a:latin typeface="Verdana"/>
                <a:cs typeface="Verdana"/>
              </a:rPr>
              <a:t>l</a:t>
            </a:r>
            <a:r>
              <a:rPr sz="220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200" spc="55" dirty="0">
                <a:solidFill>
                  <a:srgbClr val="291B25"/>
                </a:solidFill>
                <a:latin typeface="Verdana"/>
                <a:cs typeface="Verdana"/>
              </a:rPr>
              <a:t>o</a:t>
            </a:r>
            <a:r>
              <a:rPr sz="2200" spc="100" dirty="0">
                <a:solidFill>
                  <a:srgbClr val="291B25"/>
                </a:solidFill>
                <a:latin typeface="Verdana"/>
                <a:cs typeface="Verdana"/>
              </a:rPr>
              <a:t>n</a:t>
            </a:r>
            <a:r>
              <a:rPr sz="220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200" spc="-50" dirty="0">
                <a:solidFill>
                  <a:srgbClr val="291B25"/>
                </a:solidFill>
                <a:latin typeface="Verdana"/>
                <a:cs typeface="Verdana"/>
              </a:rPr>
              <a:t>s</a:t>
            </a:r>
            <a:r>
              <a:rPr sz="2200" spc="-305" dirty="0">
                <a:solidFill>
                  <a:srgbClr val="291B25"/>
                </a:solidFill>
                <a:latin typeface="Verdana"/>
                <a:cs typeface="Verdana"/>
              </a:rPr>
              <a:t>,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200" spc="5" dirty="0">
                <a:solidFill>
                  <a:srgbClr val="291B25"/>
                </a:solidFill>
                <a:latin typeface="Verdana"/>
                <a:cs typeface="Verdana"/>
              </a:rPr>
              <a:t>l</a:t>
            </a:r>
            <a:r>
              <a:rPr sz="220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200" spc="-5" dirty="0">
                <a:solidFill>
                  <a:srgbClr val="291B25"/>
                </a:solidFill>
                <a:latin typeface="Verdana"/>
                <a:cs typeface="Verdana"/>
              </a:rPr>
              <a:t>f</a:t>
            </a:r>
            <a:r>
              <a:rPr sz="2200" spc="-1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spc="100" dirty="0">
                <a:solidFill>
                  <a:srgbClr val="291B25"/>
                </a:solidFill>
                <a:latin typeface="Verdana"/>
                <a:cs typeface="Verdana"/>
              </a:rPr>
              <a:t>n</a:t>
            </a:r>
            <a:r>
              <a:rPr sz="2200" spc="35" dirty="0">
                <a:solidFill>
                  <a:srgbClr val="291B25"/>
                </a:solidFill>
                <a:latin typeface="Verdana"/>
                <a:cs typeface="Verdana"/>
              </a:rPr>
              <a:t>t</a:t>
            </a:r>
            <a:r>
              <a:rPr sz="220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200" spc="-50" dirty="0">
                <a:solidFill>
                  <a:srgbClr val="291B25"/>
                </a:solidFill>
                <a:latin typeface="Verdana"/>
                <a:cs typeface="Verdana"/>
              </a:rPr>
              <a:t>s</a:t>
            </a:r>
            <a:r>
              <a:rPr sz="2200" spc="-305" dirty="0">
                <a:solidFill>
                  <a:srgbClr val="291B25"/>
                </a:solidFill>
                <a:latin typeface="Verdana"/>
                <a:cs typeface="Verdana"/>
              </a:rPr>
              <a:t>,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100" dirty="0">
                <a:solidFill>
                  <a:srgbClr val="291B25"/>
                </a:solidFill>
                <a:latin typeface="Verdana"/>
                <a:cs typeface="Verdana"/>
              </a:rPr>
              <a:t>ñ</a:t>
            </a:r>
            <a:r>
              <a:rPr sz="2200" spc="90" dirty="0">
                <a:solidFill>
                  <a:srgbClr val="291B25"/>
                </a:solidFill>
                <a:latin typeface="Verdana"/>
                <a:cs typeface="Verdana"/>
              </a:rPr>
              <a:t>u</a:t>
            </a:r>
            <a:r>
              <a:rPr sz="2200" spc="-50" dirty="0">
                <a:solidFill>
                  <a:srgbClr val="291B25"/>
                </a:solidFill>
                <a:latin typeface="Verdana"/>
                <a:cs typeface="Verdana"/>
              </a:rPr>
              <a:t>s</a:t>
            </a:r>
            <a:r>
              <a:rPr sz="2200" spc="-295" dirty="0">
                <a:solidFill>
                  <a:srgbClr val="291B25"/>
                </a:solidFill>
                <a:latin typeface="Verdana"/>
                <a:cs typeface="Verdana"/>
              </a:rPr>
              <a:t>,  </a:t>
            </a:r>
            <a:r>
              <a:rPr sz="2200" spc="105" dirty="0">
                <a:solidFill>
                  <a:srgbClr val="291B25"/>
                </a:solidFill>
                <a:latin typeface="Verdana"/>
                <a:cs typeface="Verdana"/>
              </a:rPr>
              <a:t>c</a:t>
            </a:r>
            <a:r>
              <a:rPr sz="220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200" spc="125" dirty="0">
                <a:solidFill>
                  <a:srgbClr val="291B25"/>
                </a:solidFill>
                <a:latin typeface="Verdana"/>
                <a:cs typeface="Verdana"/>
              </a:rPr>
              <a:t>b</a:t>
            </a:r>
            <a:r>
              <a:rPr sz="2200" spc="-45" dirty="0">
                <a:solidFill>
                  <a:srgbClr val="291B25"/>
                </a:solidFill>
                <a:latin typeface="Verdana"/>
                <a:cs typeface="Verdana"/>
              </a:rPr>
              <a:t>r</a:t>
            </a:r>
            <a:r>
              <a:rPr sz="2200" spc="-1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spc="-50" dirty="0">
                <a:solidFill>
                  <a:srgbClr val="291B25"/>
                </a:solidFill>
                <a:latin typeface="Verdana"/>
                <a:cs typeface="Verdana"/>
              </a:rPr>
              <a:t>s</a:t>
            </a:r>
            <a:r>
              <a:rPr sz="2200" spc="-305" dirty="0">
                <a:solidFill>
                  <a:srgbClr val="291B25"/>
                </a:solidFill>
                <a:latin typeface="Verdana"/>
                <a:cs typeface="Verdana"/>
              </a:rPr>
              <a:t>,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100" dirty="0">
                <a:solidFill>
                  <a:srgbClr val="291B25"/>
                </a:solidFill>
                <a:latin typeface="Verdana"/>
                <a:cs typeface="Verdana"/>
              </a:rPr>
              <a:t>h</a:t>
            </a:r>
            <a:r>
              <a:rPr sz="2200" spc="5" dirty="0">
                <a:solidFill>
                  <a:srgbClr val="291B25"/>
                </a:solidFill>
                <a:latin typeface="Verdana"/>
                <a:cs typeface="Verdana"/>
              </a:rPr>
              <a:t>i</a:t>
            </a:r>
            <a:r>
              <a:rPr sz="220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200" spc="100" dirty="0">
                <a:solidFill>
                  <a:srgbClr val="291B25"/>
                </a:solidFill>
                <a:latin typeface="Verdana"/>
                <a:cs typeface="Verdana"/>
              </a:rPr>
              <a:t>n</a:t>
            </a:r>
            <a:r>
              <a:rPr sz="2200" spc="-1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spc="-50" dirty="0">
                <a:solidFill>
                  <a:srgbClr val="291B25"/>
                </a:solidFill>
                <a:latin typeface="Verdana"/>
                <a:cs typeface="Verdana"/>
              </a:rPr>
              <a:t>s</a:t>
            </a:r>
            <a:r>
              <a:rPr sz="2200" spc="-305" dirty="0">
                <a:solidFill>
                  <a:srgbClr val="291B25"/>
                </a:solidFill>
                <a:latin typeface="Verdana"/>
                <a:cs typeface="Verdana"/>
              </a:rPr>
              <a:t>,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140" dirty="0">
                <a:solidFill>
                  <a:srgbClr val="291B25"/>
                </a:solidFill>
                <a:latin typeface="Verdana"/>
                <a:cs typeface="Verdana"/>
              </a:rPr>
              <a:t>g</a:t>
            </a:r>
            <a:r>
              <a:rPr sz="2200" spc="-1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spc="105" dirty="0">
                <a:solidFill>
                  <a:srgbClr val="291B25"/>
                </a:solidFill>
                <a:latin typeface="Verdana"/>
                <a:cs typeface="Verdana"/>
              </a:rPr>
              <a:t>c</a:t>
            </a:r>
            <a:r>
              <a:rPr sz="220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200" spc="5" dirty="0">
                <a:solidFill>
                  <a:srgbClr val="291B25"/>
                </a:solidFill>
                <a:latin typeface="Verdana"/>
                <a:cs typeface="Verdana"/>
              </a:rPr>
              <a:t>l</a:t>
            </a:r>
            <a:r>
              <a:rPr sz="2200" spc="-1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spc="-50" dirty="0">
                <a:solidFill>
                  <a:srgbClr val="291B25"/>
                </a:solidFill>
                <a:latin typeface="Verdana"/>
                <a:cs typeface="Verdana"/>
              </a:rPr>
              <a:t>s</a:t>
            </a:r>
            <a:r>
              <a:rPr sz="2200" spc="-305" dirty="0">
                <a:solidFill>
                  <a:srgbClr val="291B25"/>
                </a:solidFill>
                <a:latin typeface="Verdana"/>
                <a:cs typeface="Verdana"/>
              </a:rPr>
              <a:t>,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200" spc="35" dirty="0">
                <a:solidFill>
                  <a:srgbClr val="291B25"/>
                </a:solidFill>
                <a:latin typeface="Verdana"/>
                <a:cs typeface="Verdana"/>
              </a:rPr>
              <a:t>t</a:t>
            </a:r>
            <a:r>
              <a:rPr sz="2200" spc="105" dirty="0">
                <a:solidFill>
                  <a:srgbClr val="291B25"/>
                </a:solidFill>
                <a:latin typeface="Verdana"/>
                <a:cs typeface="Verdana"/>
              </a:rPr>
              <a:t>c</a:t>
            </a:r>
            <a:r>
              <a:rPr sz="2200" spc="-285" dirty="0">
                <a:solidFill>
                  <a:srgbClr val="291B25"/>
                </a:solidFill>
                <a:latin typeface="Verdana"/>
                <a:cs typeface="Verdana"/>
              </a:rPr>
              <a:t>…</a:t>
            </a:r>
            <a:r>
              <a:rPr sz="2200" spc="-295" dirty="0">
                <a:solidFill>
                  <a:srgbClr val="291B25"/>
                </a:solidFill>
                <a:latin typeface="Verdana"/>
                <a:cs typeface="Verdana"/>
              </a:rPr>
              <a:t>,  </a:t>
            </a:r>
            <a:r>
              <a:rPr sz="2200" spc="-75" dirty="0">
                <a:solidFill>
                  <a:srgbClr val="291B25"/>
                </a:solidFill>
                <a:latin typeface="Verdana"/>
                <a:cs typeface="Verdana"/>
              </a:rPr>
              <a:t>y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105" dirty="0">
                <a:solidFill>
                  <a:srgbClr val="291B25"/>
                </a:solidFill>
                <a:latin typeface="Verdana"/>
                <a:cs typeface="Verdana"/>
              </a:rPr>
              <a:t>c</a:t>
            </a:r>
            <a:r>
              <a:rPr sz="2200" spc="55" dirty="0">
                <a:solidFill>
                  <a:srgbClr val="291B25"/>
                </a:solidFill>
                <a:latin typeface="Verdana"/>
                <a:cs typeface="Verdana"/>
              </a:rPr>
              <a:t>o</a:t>
            </a:r>
            <a:r>
              <a:rPr sz="2200" spc="105" dirty="0">
                <a:solidFill>
                  <a:srgbClr val="291B25"/>
                </a:solidFill>
                <a:latin typeface="Verdana"/>
                <a:cs typeface="Verdana"/>
              </a:rPr>
              <a:t>n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90" dirty="0">
                <a:solidFill>
                  <a:srgbClr val="291B25"/>
                </a:solidFill>
                <a:latin typeface="Verdana"/>
                <a:cs typeface="Verdana"/>
              </a:rPr>
              <a:t>u</a:t>
            </a:r>
            <a:r>
              <a:rPr sz="2200" spc="105" dirty="0">
                <a:solidFill>
                  <a:srgbClr val="291B25"/>
                </a:solidFill>
                <a:latin typeface="Verdana"/>
                <a:cs typeface="Verdana"/>
              </a:rPr>
              <a:t>n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125" dirty="0">
                <a:solidFill>
                  <a:srgbClr val="291B25"/>
                </a:solidFill>
                <a:latin typeface="Verdana"/>
                <a:cs typeface="Verdana"/>
              </a:rPr>
              <a:t>p</a:t>
            </a:r>
            <a:r>
              <a:rPr sz="2200" spc="55" dirty="0">
                <a:solidFill>
                  <a:srgbClr val="291B25"/>
                </a:solidFill>
                <a:latin typeface="Verdana"/>
                <a:cs typeface="Verdana"/>
              </a:rPr>
              <a:t>o</a:t>
            </a:r>
            <a:r>
              <a:rPr sz="2200" spc="105" dirty="0">
                <a:solidFill>
                  <a:srgbClr val="291B25"/>
                </a:solidFill>
                <a:latin typeface="Verdana"/>
                <a:cs typeface="Verdana"/>
              </a:rPr>
              <a:t>c</a:t>
            </a:r>
            <a:r>
              <a:rPr sz="2200" spc="60" dirty="0">
                <a:solidFill>
                  <a:srgbClr val="291B25"/>
                </a:solidFill>
                <a:latin typeface="Verdana"/>
                <a:cs typeface="Verdana"/>
              </a:rPr>
              <a:t>o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125" dirty="0">
                <a:solidFill>
                  <a:srgbClr val="291B25"/>
                </a:solidFill>
                <a:latin typeface="Verdana"/>
                <a:cs typeface="Verdana"/>
              </a:rPr>
              <a:t>d</a:t>
            </a:r>
            <a:r>
              <a:rPr sz="2200" spc="35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-50" dirty="0">
                <a:solidFill>
                  <a:srgbClr val="291B25"/>
                </a:solidFill>
                <a:latin typeface="Verdana"/>
                <a:cs typeface="Verdana"/>
              </a:rPr>
              <a:t>s</a:t>
            </a:r>
            <a:r>
              <a:rPr sz="2200" spc="90" dirty="0">
                <a:solidFill>
                  <a:srgbClr val="291B25"/>
                </a:solidFill>
                <a:latin typeface="Verdana"/>
                <a:cs typeface="Verdana"/>
              </a:rPr>
              <a:t>u</a:t>
            </a:r>
            <a:r>
              <a:rPr sz="220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200" spc="-45" dirty="0">
                <a:solidFill>
                  <a:srgbClr val="291B25"/>
                </a:solidFill>
                <a:latin typeface="Verdana"/>
                <a:cs typeface="Verdana"/>
              </a:rPr>
              <a:t>r</a:t>
            </a:r>
            <a:r>
              <a:rPr sz="2200" spc="35" dirty="0">
                <a:solidFill>
                  <a:srgbClr val="291B25"/>
                </a:solidFill>
                <a:latin typeface="Verdana"/>
                <a:cs typeface="Verdana"/>
              </a:rPr>
              <a:t>t</a:t>
            </a:r>
            <a:r>
              <a:rPr sz="220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200" spc="-305" dirty="0">
                <a:solidFill>
                  <a:srgbClr val="291B25"/>
                </a:solidFill>
                <a:latin typeface="Verdana"/>
                <a:cs typeface="Verdana"/>
              </a:rPr>
              <a:t>,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200" spc="10" dirty="0">
                <a:solidFill>
                  <a:srgbClr val="291B25"/>
                </a:solidFill>
                <a:latin typeface="Verdana"/>
                <a:cs typeface="Verdana"/>
              </a:rPr>
              <a:t>l  </a:t>
            </a:r>
            <a:r>
              <a:rPr sz="2200" spc="25" dirty="0">
                <a:solidFill>
                  <a:srgbClr val="291B25"/>
                </a:solidFill>
                <a:latin typeface="Verdana"/>
                <a:cs typeface="Verdana"/>
              </a:rPr>
              <a:t>esquivo</a:t>
            </a:r>
            <a:r>
              <a:rPr sz="22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40" dirty="0">
                <a:solidFill>
                  <a:srgbClr val="291B25"/>
                </a:solidFill>
                <a:latin typeface="Verdana"/>
                <a:cs typeface="Verdana"/>
              </a:rPr>
              <a:t>rinoceronte</a:t>
            </a:r>
            <a:r>
              <a:rPr sz="22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-5" dirty="0">
                <a:solidFill>
                  <a:srgbClr val="291B25"/>
                </a:solidFill>
                <a:latin typeface="Verdana"/>
                <a:cs typeface="Verdana"/>
              </a:rPr>
              <a:t>negro.</a:t>
            </a:r>
            <a:endParaRPr sz="2200">
              <a:latin typeface="Verdana"/>
              <a:cs typeface="Verdan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80564" y="202162"/>
            <a:ext cx="6518275" cy="281813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2025014" indent="161925">
              <a:lnSpc>
                <a:spcPts val="5480"/>
              </a:lnSpc>
              <a:spcBef>
                <a:spcPts val="110"/>
              </a:spcBef>
            </a:pPr>
            <a:r>
              <a:rPr sz="4400" spc="195" dirty="0"/>
              <a:t>CRATER </a:t>
            </a:r>
            <a:r>
              <a:rPr sz="4400" spc="229" dirty="0"/>
              <a:t>DEL </a:t>
            </a:r>
            <a:r>
              <a:rPr sz="4400" spc="235" dirty="0"/>
              <a:t> </a:t>
            </a:r>
            <a:r>
              <a:rPr sz="4400" spc="145" dirty="0"/>
              <a:t>N</a:t>
            </a:r>
            <a:r>
              <a:rPr sz="4400" spc="95" dirty="0"/>
              <a:t>G</a:t>
            </a:r>
            <a:r>
              <a:rPr sz="4400" spc="320" dirty="0"/>
              <a:t>O</a:t>
            </a:r>
            <a:r>
              <a:rPr sz="4400" spc="50" dirty="0"/>
              <a:t>R</a:t>
            </a:r>
            <a:r>
              <a:rPr sz="4400" spc="320" dirty="0"/>
              <a:t>O</a:t>
            </a:r>
            <a:r>
              <a:rPr sz="4400" spc="145" dirty="0"/>
              <a:t>N</a:t>
            </a:r>
            <a:r>
              <a:rPr sz="4400" spc="95" dirty="0"/>
              <a:t>G</a:t>
            </a:r>
            <a:r>
              <a:rPr sz="4400" spc="320" dirty="0"/>
              <a:t>O</a:t>
            </a:r>
            <a:r>
              <a:rPr sz="4400" spc="50" dirty="0"/>
              <a:t>R</a:t>
            </a:r>
            <a:r>
              <a:rPr sz="4400" spc="325" dirty="0"/>
              <a:t>O</a:t>
            </a:r>
            <a:endParaRPr sz="4400"/>
          </a:p>
          <a:p>
            <a:pPr marL="260985" marR="5080">
              <a:lnSpc>
                <a:spcPct val="102299"/>
              </a:lnSpc>
              <a:spcBef>
                <a:spcPts val="215"/>
              </a:spcBef>
            </a:pPr>
            <a:r>
              <a:rPr sz="2200" b="0" spc="90" dirty="0">
                <a:solidFill>
                  <a:srgbClr val="252020"/>
                </a:solidFill>
                <a:latin typeface="Verdana"/>
                <a:cs typeface="Verdana"/>
              </a:rPr>
              <a:t>En </a:t>
            </a:r>
            <a:r>
              <a:rPr sz="2200" b="0" spc="20" dirty="0">
                <a:solidFill>
                  <a:srgbClr val="252020"/>
                </a:solidFill>
                <a:latin typeface="Verdana"/>
                <a:cs typeface="Verdana"/>
              </a:rPr>
              <a:t>nuestros </a:t>
            </a:r>
            <a:r>
              <a:rPr sz="2200" b="0" spc="30" dirty="0">
                <a:solidFill>
                  <a:srgbClr val="252020"/>
                </a:solidFill>
                <a:latin typeface="Verdana"/>
                <a:cs typeface="Verdana"/>
              </a:rPr>
              <a:t>vehículos </a:t>
            </a:r>
            <a:r>
              <a:rPr sz="2200" b="0" spc="75" dirty="0">
                <a:solidFill>
                  <a:srgbClr val="252020"/>
                </a:solidFill>
                <a:latin typeface="Verdana"/>
                <a:cs typeface="Verdana"/>
              </a:rPr>
              <a:t>Land </a:t>
            </a:r>
            <a:r>
              <a:rPr sz="2200" b="0" spc="-35" dirty="0">
                <a:solidFill>
                  <a:srgbClr val="252020"/>
                </a:solidFill>
                <a:latin typeface="Verdana"/>
                <a:cs typeface="Verdana"/>
              </a:rPr>
              <a:t>Cruiser, </a:t>
            </a:r>
            <a:r>
              <a:rPr sz="2200" b="0" spc="-30" dirty="0">
                <a:solidFill>
                  <a:srgbClr val="252020"/>
                </a:solidFill>
                <a:latin typeface="Verdana"/>
                <a:cs typeface="Verdana"/>
              </a:rPr>
              <a:t> </a:t>
            </a:r>
            <a:r>
              <a:rPr sz="2200" b="0" spc="40" dirty="0">
                <a:solidFill>
                  <a:srgbClr val="252020"/>
                </a:solidFill>
                <a:latin typeface="Verdana"/>
                <a:cs typeface="Verdana"/>
              </a:rPr>
              <a:t>ascenderemos</a:t>
            </a:r>
            <a:r>
              <a:rPr sz="2200" b="0" spc="-185" dirty="0">
                <a:solidFill>
                  <a:srgbClr val="252020"/>
                </a:solidFill>
                <a:latin typeface="Verdana"/>
                <a:cs typeface="Verdana"/>
              </a:rPr>
              <a:t> </a:t>
            </a:r>
            <a:r>
              <a:rPr sz="2200" b="0" spc="45" dirty="0">
                <a:solidFill>
                  <a:srgbClr val="252020"/>
                </a:solidFill>
                <a:latin typeface="Verdana"/>
                <a:cs typeface="Verdana"/>
              </a:rPr>
              <a:t>por</a:t>
            </a:r>
            <a:r>
              <a:rPr sz="2200" b="0" spc="-185" dirty="0">
                <a:solidFill>
                  <a:srgbClr val="252020"/>
                </a:solidFill>
                <a:latin typeface="Verdana"/>
                <a:cs typeface="Verdana"/>
              </a:rPr>
              <a:t> </a:t>
            </a:r>
            <a:r>
              <a:rPr sz="2200" b="0" spc="-20" dirty="0">
                <a:solidFill>
                  <a:srgbClr val="252020"/>
                </a:solidFill>
                <a:latin typeface="Verdana"/>
                <a:cs typeface="Verdana"/>
              </a:rPr>
              <a:t>las</a:t>
            </a:r>
            <a:r>
              <a:rPr sz="2200" b="0" spc="-185" dirty="0">
                <a:solidFill>
                  <a:srgbClr val="252020"/>
                </a:solidFill>
                <a:latin typeface="Verdana"/>
                <a:cs typeface="Verdana"/>
              </a:rPr>
              <a:t> </a:t>
            </a:r>
            <a:r>
              <a:rPr sz="2200" b="0" spc="5" dirty="0">
                <a:solidFill>
                  <a:srgbClr val="252020"/>
                </a:solidFill>
                <a:latin typeface="Verdana"/>
                <a:cs typeface="Verdana"/>
              </a:rPr>
              <a:t>laderas</a:t>
            </a:r>
            <a:r>
              <a:rPr sz="2200" b="0" spc="-185" dirty="0">
                <a:solidFill>
                  <a:srgbClr val="252020"/>
                </a:solidFill>
                <a:latin typeface="Verdana"/>
                <a:cs typeface="Verdana"/>
              </a:rPr>
              <a:t> </a:t>
            </a:r>
            <a:r>
              <a:rPr sz="2200" b="0" spc="55" dirty="0">
                <a:solidFill>
                  <a:srgbClr val="252020"/>
                </a:solidFill>
                <a:latin typeface="Verdana"/>
                <a:cs typeface="Verdana"/>
              </a:rPr>
              <a:t>del</a:t>
            </a:r>
            <a:r>
              <a:rPr sz="2200" b="0" spc="-185" dirty="0">
                <a:solidFill>
                  <a:srgbClr val="252020"/>
                </a:solidFill>
                <a:latin typeface="Verdana"/>
                <a:cs typeface="Verdana"/>
              </a:rPr>
              <a:t> </a:t>
            </a:r>
            <a:r>
              <a:rPr sz="2200" b="0" spc="30" dirty="0">
                <a:solidFill>
                  <a:srgbClr val="252020"/>
                </a:solidFill>
                <a:latin typeface="Verdana"/>
                <a:cs typeface="Verdana"/>
              </a:rPr>
              <a:t>volcán</a:t>
            </a:r>
            <a:r>
              <a:rPr sz="2200" b="0" spc="-180" dirty="0">
                <a:solidFill>
                  <a:srgbClr val="252020"/>
                </a:solidFill>
                <a:latin typeface="Verdana"/>
                <a:cs typeface="Verdana"/>
              </a:rPr>
              <a:t> </a:t>
            </a:r>
            <a:r>
              <a:rPr sz="2200" b="0" spc="55" dirty="0">
                <a:solidFill>
                  <a:srgbClr val="252020"/>
                </a:solidFill>
                <a:latin typeface="Verdana"/>
                <a:cs typeface="Verdana"/>
              </a:rPr>
              <a:t>del </a:t>
            </a:r>
            <a:r>
              <a:rPr sz="2200" b="0" spc="-760" dirty="0">
                <a:solidFill>
                  <a:srgbClr val="252020"/>
                </a:solidFill>
                <a:latin typeface="Verdana"/>
                <a:cs typeface="Verdana"/>
              </a:rPr>
              <a:t> </a:t>
            </a:r>
            <a:r>
              <a:rPr sz="2200" b="0" spc="30" dirty="0">
                <a:solidFill>
                  <a:srgbClr val="252020"/>
                </a:solidFill>
                <a:latin typeface="Verdana"/>
                <a:cs typeface="Verdana"/>
              </a:rPr>
              <a:t>Ngorongoro, </a:t>
            </a:r>
            <a:r>
              <a:rPr sz="2200" b="0" spc="15" dirty="0">
                <a:solidFill>
                  <a:srgbClr val="252020"/>
                </a:solidFill>
                <a:latin typeface="Verdana"/>
                <a:cs typeface="Verdana"/>
              </a:rPr>
              <a:t>atravesando </a:t>
            </a:r>
            <a:r>
              <a:rPr sz="2200" b="0" spc="100" dirty="0">
                <a:solidFill>
                  <a:srgbClr val="252020"/>
                </a:solidFill>
                <a:latin typeface="Verdana"/>
                <a:cs typeface="Verdana"/>
              </a:rPr>
              <a:t>un </a:t>
            </a:r>
            <a:r>
              <a:rPr sz="2200" b="0" spc="65" dirty="0">
                <a:solidFill>
                  <a:srgbClr val="252020"/>
                </a:solidFill>
                <a:latin typeface="Verdana"/>
                <a:cs typeface="Verdana"/>
              </a:rPr>
              <a:t>bosque </a:t>
            </a:r>
            <a:r>
              <a:rPr sz="2200" b="0" spc="80" dirty="0">
                <a:solidFill>
                  <a:srgbClr val="252020"/>
                </a:solidFill>
                <a:latin typeface="Verdana"/>
                <a:cs typeface="Verdana"/>
              </a:rPr>
              <a:t>de </a:t>
            </a:r>
            <a:r>
              <a:rPr sz="2200" b="0" spc="85" dirty="0">
                <a:solidFill>
                  <a:srgbClr val="252020"/>
                </a:solidFill>
                <a:latin typeface="Verdana"/>
                <a:cs typeface="Verdana"/>
              </a:rPr>
              <a:t> </a:t>
            </a:r>
            <a:r>
              <a:rPr sz="2200" b="0" spc="180" dirty="0">
                <a:solidFill>
                  <a:srgbClr val="252020"/>
                </a:solidFill>
                <a:latin typeface="Verdana"/>
                <a:cs typeface="Verdana"/>
              </a:rPr>
              <a:t>m</a:t>
            </a:r>
            <a:r>
              <a:rPr sz="2200" b="0" spc="55" dirty="0">
                <a:solidFill>
                  <a:srgbClr val="252020"/>
                </a:solidFill>
                <a:latin typeface="Verdana"/>
                <a:cs typeface="Verdana"/>
              </a:rPr>
              <a:t>o</a:t>
            </a:r>
            <a:r>
              <a:rPr sz="2200" b="0" spc="100" dirty="0">
                <a:solidFill>
                  <a:srgbClr val="252020"/>
                </a:solidFill>
                <a:latin typeface="Verdana"/>
                <a:cs typeface="Verdana"/>
              </a:rPr>
              <a:t>n</a:t>
            </a:r>
            <a:r>
              <a:rPr sz="2200" b="0" spc="35" dirty="0">
                <a:solidFill>
                  <a:srgbClr val="252020"/>
                </a:solidFill>
                <a:latin typeface="Verdana"/>
                <a:cs typeface="Verdana"/>
              </a:rPr>
              <a:t>t</a:t>
            </a:r>
            <a:r>
              <a:rPr sz="2200" b="0" spc="-10" dirty="0">
                <a:solidFill>
                  <a:srgbClr val="252020"/>
                </a:solidFill>
                <a:latin typeface="Verdana"/>
                <a:cs typeface="Verdana"/>
              </a:rPr>
              <a:t>a</a:t>
            </a:r>
            <a:r>
              <a:rPr sz="2200" b="0" spc="100" dirty="0">
                <a:solidFill>
                  <a:srgbClr val="252020"/>
                </a:solidFill>
                <a:latin typeface="Verdana"/>
                <a:cs typeface="Verdana"/>
              </a:rPr>
              <a:t>ñ</a:t>
            </a:r>
            <a:r>
              <a:rPr sz="2200" b="0" spc="-10" dirty="0">
                <a:solidFill>
                  <a:srgbClr val="252020"/>
                </a:solidFill>
                <a:latin typeface="Verdana"/>
                <a:cs typeface="Verdana"/>
              </a:rPr>
              <a:t>a</a:t>
            </a:r>
            <a:r>
              <a:rPr sz="2200" b="0" spc="-305" dirty="0">
                <a:solidFill>
                  <a:srgbClr val="252020"/>
                </a:solidFill>
                <a:latin typeface="Verdana"/>
                <a:cs typeface="Verdana"/>
              </a:rPr>
              <a:t>,</a:t>
            </a:r>
            <a:r>
              <a:rPr sz="2200" b="0" spc="-185" dirty="0">
                <a:solidFill>
                  <a:srgbClr val="252020"/>
                </a:solidFill>
                <a:latin typeface="Verdana"/>
                <a:cs typeface="Verdana"/>
              </a:rPr>
              <a:t> </a:t>
            </a:r>
            <a:r>
              <a:rPr sz="2200" b="0" spc="100" dirty="0">
                <a:solidFill>
                  <a:srgbClr val="252020"/>
                </a:solidFill>
                <a:latin typeface="Verdana"/>
                <a:cs typeface="Verdana"/>
              </a:rPr>
              <a:t>h</a:t>
            </a:r>
            <a:r>
              <a:rPr sz="2200" b="0" spc="-10" dirty="0">
                <a:solidFill>
                  <a:srgbClr val="252020"/>
                </a:solidFill>
                <a:latin typeface="Verdana"/>
                <a:cs typeface="Verdana"/>
              </a:rPr>
              <a:t>a</a:t>
            </a:r>
            <a:r>
              <a:rPr sz="2200" b="0" spc="-50" dirty="0">
                <a:solidFill>
                  <a:srgbClr val="252020"/>
                </a:solidFill>
                <a:latin typeface="Verdana"/>
                <a:cs typeface="Verdana"/>
              </a:rPr>
              <a:t>s</a:t>
            </a:r>
            <a:r>
              <a:rPr sz="2200" b="0" spc="35" dirty="0">
                <a:solidFill>
                  <a:srgbClr val="252020"/>
                </a:solidFill>
                <a:latin typeface="Verdana"/>
                <a:cs typeface="Verdana"/>
              </a:rPr>
              <a:t>t</a:t>
            </a:r>
            <a:r>
              <a:rPr sz="2200" b="0" spc="-5" dirty="0">
                <a:solidFill>
                  <a:srgbClr val="252020"/>
                </a:solidFill>
                <a:latin typeface="Verdana"/>
                <a:cs typeface="Verdana"/>
              </a:rPr>
              <a:t>a</a:t>
            </a:r>
            <a:r>
              <a:rPr sz="2200" b="0" spc="-185" dirty="0">
                <a:solidFill>
                  <a:srgbClr val="252020"/>
                </a:solidFill>
                <a:latin typeface="Verdana"/>
                <a:cs typeface="Verdana"/>
              </a:rPr>
              <a:t> </a:t>
            </a:r>
            <a:r>
              <a:rPr sz="2200" b="0" spc="5" dirty="0">
                <a:solidFill>
                  <a:srgbClr val="252020"/>
                </a:solidFill>
                <a:latin typeface="Verdana"/>
                <a:cs typeface="Verdana"/>
              </a:rPr>
              <a:t>ll</a:t>
            </a:r>
            <a:r>
              <a:rPr sz="2200" b="0" spc="30" dirty="0">
                <a:solidFill>
                  <a:srgbClr val="252020"/>
                </a:solidFill>
                <a:latin typeface="Verdana"/>
                <a:cs typeface="Verdana"/>
              </a:rPr>
              <a:t>e</a:t>
            </a:r>
            <a:r>
              <a:rPr sz="2200" b="0" spc="140" dirty="0">
                <a:solidFill>
                  <a:srgbClr val="252020"/>
                </a:solidFill>
                <a:latin typeface="Verdana"/>
                <a:cs typeface="Verdana"/>
              </a:rPr>
              <a:t>g</a:t>
            </a:r>
            <a:r>
              <a:rPr sz="2200" b="0" spc="-10" dirty="0">
                <a:solidFill>
                  <a:srgbClr val="252020"/>
                </a:solidFill>
                <a:latin typeface="Verdana"/>
                <a:cs typeface="Verdana"/>
              </a:rPr>
              <a:t>a</a:t>
            </a:r>
            <a:r>
              <a:rPr sz="2200" b="0" spc="-40" dirty="0">
                <a:solidFill>
                  <a:srgbClr val="252020"/>
                </a:solidFill>
                <a:latin typeface="Verdana"/>
                <a:cs typeface="Verdana"/>
              </a:rPr>
              <a:t>r</a:t>
            </a:r>
            <a:r>
              <a:rPr sz="2200" b="0" spc="-185" dirty="0">
                <a:solidFill>
                  <a:srgbClr val="252020"/>
                </a:solidFill>
                <a:latin typeface="Verdana"/>
                <a:cs typeface="Verdana"/>
              </a:rPr>
              <a:t> </a:t>
            </a:r>
            <a:r>
              <a:rPr sz="2200" b="0" spc="-5" dirty="0">
                <a:solidFill>
                  <a:srgbClr val="252020"/>
                </a:solidFill>
                <a:latin typeface="Verdana"/>
                <a:cs typeface="Verdana"/>
              </a:rPr>
              <a:t>a</a:t>
            </a:r>
            <a:r>
              <a:rPr sz="2200" b="0" spc="-185" dirty="0">
                <a:solidFill>
                  <a:srgbClr val="252020"/>
                </a:solidFill>
                <a:latin typeface="Verdana"/>
                <a:cs typeface="Verdana"/>
              </a:rPr>
              <a:t> </a:t>
            </a:r>
            <a:r>
              <a:rPr sz="2200" b="0" spc="5" dirty="0">
                <a:solidFill>
                  <a:srgbClr val="252020"/>
                </a:solidFill>
                <a:latin typeface="Verdana"/>
                <a:cs typeface="Verdana"/>
              </a:rPr>
              <a:t>l</a:t>
            </a:r>
            <a:r>
              <a:rPr sz="2200" b="0" spc="-5" dirty="0">
                <a:solidFill>
                  <a:srgbClr val="252020"/>
                </a:solidFill>
                <a:latin typeface="Verdana"/>
                <a:cs typeface="Verdana"/>
              </a:rPr>
              <a:t>a</a:t>
            </a:r>
            <a:r>
              <a:rPr sz="2200" b="0" spc="-185" dirty="0">
                <a:solidFill>
                  <a:srgbClr val="252020"/>
                </a:solidFill>
                <a:latin typeface="Verdana"/>
                <a:cs typeface="Verdana"/>
              </a:rPr>
              <a:t> </a:t>
            </a:r>
            <a:r>
              <a:rPr sz="2200" b="0" spc="105" dirty="0">
                <a:solidFill>
                  <a:srgbClr val="252020"/>
                </a:solidFill>
                <a:latin typeface="Verdana"/>
                <a:cs typeface="Verdana"/>
              </a:rPr>
              <a:t>c</a:t>
            </a:r>
            <a:r>
              <a:rPr sz="2200" b="0" spc="5" dirty="0">
                <a:solidFill>
                  <a:srgbClr val="252020"/>
                </a:solidFill>
                <a:latin typeface="Verdana"/>
                <a:cs typeface="Verdana"/>
              </a:rPr>
              <a:t>i</a:t>
            </a:r>
            <a:r>
              <a:rPr sz="2200" b="0" spc="180" dirty="0">
                <a:solidFill>
                  <a:srgbClr val="252020"/>
                </a:solidFill>
                <a:latin typeface="Verdana"/>
                <a:cs typeface="Verdana"/>
              </a:rPr>
              <a:t>m</a:t>
            </a:r>
            <a:r>
              <a:rPr sz="2200" b="0" spc="-5" dirty="0">
                <a:solidFill>
                  <a:srgbClr val="252020"/>
                </a:solidFill>
                <a:latin typeface="Verdana"/>
                <a:cs typeface="Verdana"/>
              </a:rPr>
              <a:t>a</a:t>
            </a:r>
            <a:r>
              <a:rPr sz="2200" b="0" spc="-185" dirty="0">
                <a:solidFill>
                  <a:srgbClr val="252020"/>
                </a:solidFill>
                <a:latin typeface="Verdana"/>
                <a:cs typeface="Verdana"/>
              </a:rPr>
              <a:t> </a:t>
            </a:r>
            <a:r>
              <a:rPr sz="2200" b="0" spc="125" dirty="0">
                <a:solidFill>
                  <a:srgbClr val="252020"/>
                </a:solidFill>
                <a:latin typeface="Verdana"/>
                <a:cs typeface="Verdana"/>
              </a:rPr>
              <a:t>d</a:t>
            </a:r>
            <a:r>
              <a:rPr sz="2200" b="0" spc="30" dirty="0">
                <a:solidFill>
                  <a:srgbClr val="252020"/>
                </a:solidFill>
                <a:latin typeface="Verdana"/>
                <a:cs typeface="Verdana"/>
              </a:rPr>
              <a:t>e</a:t>
            </a:r>
            <a:r>
              <a:rPr sz="2200" b="0" spc="10" dirty="0">
                <a:solidFill>
                  <a:srgbClr val="252020"/>
                </a:solidFill>
                <a:latin typeface="Verdana"/>
                <a:cs typeface="Verdana"/>
              </a:rPr>
              <a:t>l</a:t>
            </a:r>
            <a:r>
              <a:rPr sz="2200" b="0" spc="-185" dirty="0">
                <a:solidFill>
                  <a:srgbClr val="252020"/>
                </a:solidFill>
                <a:latin typeface="Verdana"/>
                <a:cs typeface="Verdana"/>
              </a:rPr>
              <a:t> </a:t>
            </a:r>
            <a:r>
              <a:rPr sz="2200" b="0" spc="50" dirty="0">
                <a:solidFill>
                  <a:srgbClr val="252020"/>
                </a:solidFill>
                <a:latin typeface="Verdana"/>
                <a:cs typeface="Verdana"/>
              </a:rPr>
              <a:t>C</a:t>
            </a:r>
            <a:r>
              <a:rPr sz="2200" b="0" spc="-45" dirty="0">
                <a:solidFill>
                  <a:srgbClr val="252020"/>
                </a:solidFill>
                <a:latin typeface="Verdana"/>
                <a:cs typeface="Verdana"/>
              </a:rPr>
              <a:t>r</a:t>
            </a:r>
            <a:r>
              <a:rPr sz="2200" b="0" spc="-10" dirty="0">
                <a:solidFill>
                  <a:srgbClr val="252020"/>
                </a:solidFill>
                <a:latin typeface="Verdana"/>
                <a:cs typeface="Verdana"/>
              </a:rPr>
              <a:t>á</a:t>
            </a:r>
            <a:r>
              <a:rPr sz="2200" b="0" spc="35" dirty="0">
                <a:solidFill>
                  <a:srgbClr val="252020"/>
                </a:solidFill>
                <a:latin typeface="Verdana"/>
                <a:cs typeface="Verdana"/>
              </a:rPr>
              <a:t>t</a:t>
            </a:r>
            <a:r>
              <a:rPr sz="2200" b="0" spc="30" dirty="0">
                <a:solidFill>
                  <a:srgbClr val="252020"/>
                </a:solidFill>
                <a:latin typeface="Verdana"/>
                <a:cs typeface="Verdana"/>
              </a:rPr>
              <a:t>e</a:t>
            </a:r>
            <a:r>
              <a:rPr sz="2200" b="0" spc="-45" dirty="0">
                <a:solidFill>
                  <a:srgbClr val="252020"/>
                </a:solidFill>
                <a:latin typeface="Verdana"/>
                <a:cs typeface="Verdana"/>
              </a:rPr>
              <a:t>r</a:t>
            </a:r>
            <a:r>
              <a:rPr sz="2200" b="0" spc="-305" dirty="0">
                <a:solidFill>
                  <a:srgbClr val="252020"/>
                </a:solidFill>
                <a:latin typeface="Verdana"/>
                <a:cs typeface="Verdana"/>
              </a:rPr>
              <a:t>.</a:t>
            </a:r>
            <a:endParaRPr sz="22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083457" y="784785"/>
            <a:ext cx="5153025" cy="109474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65"/>
              </a:spcBef>
            </a:pPr>
            <a:r>
              <a:rPr sz="2250" spc="60" dirty="0">
                <a:solidFill>
                  <a:srgbClr val="291B25"/>
                </a:solidFill>
                <a:latin typeface="Verdana"/>
                <a:cs typeface="Verdana"/>
              </a:rPr>
              <a:t>Almuerzo</a:t>
            </a:r>
            <a:r>
              <a:rPr sz="225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50" spc="65" dirty="0">
                <a:solidFill>
                  <a:srgbClr val="291B25"/>
                </a:solidFill>
                <a:latin typeface="Verdana"/>
                <a:cs typeface="Verdana"/>
              </a:rPr>
              <a:t>tipo</a:t>
            </a:r>
            <a:r>
              <a:rPr sz="2250" spc="-19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50" spc="80" dirty="0">
                <a:solidFill>
                  <a:srgbClr val="291B25"/>
                </a:solidFill>
                <a:latin typeface="Verdana"/>
                <a:cs typeface="Verdana"/>
              </a:rPr>
              <a:t>picnic</a:t>
            </a:r>
            <a:r>
              <a:rPr sz="2250" spc="-19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5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5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50" dirty="0">
                <a:solidFill>
                  <a:srgbClr val="291B25"/>
                </a:solidFill>
                <a:latin typeface="Verdana"/>
                <a:cs typeface="Verdana"/>
              </a:rPr>
              <a:t>orillas</a:t>
            </a:r>
            <a:r>
              <a:rPr sz="2250" spc="-19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50" spc="90" dirty="0">
                <a:solidFill>
                  <a:srgbClr val="291B25"/>
                </a:solidFill>
                <a:latin typeface="Verdana"/>
                <a:cs typeface="Verdana"/>
              </a:rPr>
              <a:t>de</a:t>
            </a:r>
            <a:r>
              <a:rPr sz="2250" spc="-19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50" spc="110" dirty="0">
                <a:solidFill>
                  <a:srgbClr val="291B25"/>
                </a:solidFill>
                <a:latin typeface="Verdana"/>
                <a:cs typeface="Verdana"/>
              </a:rPr>
              <a:t>un </a:t>
            </a:r>
            <a:r>
              <a:rPr sz="2250" spc="-78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50" spc="55" dirty="0">
                <a:solidFill>
                  <a:srgbClr val="291B25"/>
                </a:solidFill>
                <a:latin typeface="Verdana"/>
                <a:cs typeface="Verdana"/>
              </a:rPr>
              <a:t>lago </a:t>
            </a:r>
            <a:r>
              <a:rPr sz="2250" spc="75" dirty="0">
                <a:solidFill>
                  <a:srgbClr val="291B25"/>
                </a:solidFill>
                <a:latin typeface="Verdana"/>
                <a:cs typeface="Verdana"/>
              </a:rPr>
              <a:t>en </a:t>
            </a:r>
            <a:r>
              <a:rPr sz="2250" spc="25" dirty="0">
                <a:solidFill>
                  <a:srgbClr val="291B25"/>
                </a:solidFill>
                <a:latin typeface="Verdana"/>
                <a:cs typeface="Verdana"/>
              </a:rPr>
              <a:t>el </a:t>
            </a:r>
            <a:r>
              <a:rPr sz="2250" spc="95" dirty="0">
                <a:solidFill>
                  <a:srgbClr val="291B25"/>
                </a:solidFill>
                <a:latin typeface="Verdana"/>
                <a:cs typeface="Verdana"/>
              </a:rPr>
              <a:t>que </a:t>
            </a:r>
            <a:r>
              <a:rPr sz="2250" dirty="0">
                <a:solidFill>
                  <a:srgbClr val="291B25"/>
                </a:solidFill>
                <a:latin typeface="Verdana"/>
                <a:cs typeface="Verdana"/>
              </a:rPr>
              <a:t>se </a:t>
            </a:r>
            <a:r>
              <a:rPr sz="2250" spc="70" dirty="0">
                <a:solidFill>
                  <a:srgbClr val="291B25"/>
                </a:solidFill>
                <a:latin typeface="Verdana"/>
                <a:cs typeface="Verdana"/>
              </a:rPr>
              <a:t>bañan </a:t>
            </a:r>
            <a:r>
              <a:rPr sz="2250" spc="7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50" spc="70" dirty="0">
                <a:solidFill>
                  <a:srgbClr val="291B25"/>
                </a:solidFill>
                <a:latin typeface="Verdana"/>
                <a:cs typeface="Verdana"/>
              </a:rPr>
              <a:t>plácidamente</a:t>
            </a:r>
            <a:r>
              <a:rPr sz="225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50" spc="10" dirty="0">
                <a:solidFill>
                  <a:srgbClr val="291B25"/>
                </a:solidFill>
                <a:latin typeface="Verdana"/>
                <a:cs typeface="Verdana"/>
              </a:rPr>
              <a:t>los</a:t>
            </a:r>
            <a:r>
              <a:rPr sz="225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50" spc="40" dirty="0">
                <a:solidFill>
                  <a:srgbClr val="291B25"/>
                </a:solidFill>
                <a:latin typeface="Verdana"/>
                <a:cs typeface="Verdana"/>
              </a:rPr>
              <a:t>hipopótamos.</a:t>
            </a:r>
            <a:endParaRPr sz="2250">
              <a:latin typeface="Verdana"/>
              <a:cs typeface="Verdan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3096157" y="3275699"/>
            <a:ext cx="4996180" cy="54610"/>
            <a:chOff x="13096157" y="3275699"/>
            <a:chExt cx="4996180" cy="54610"/>
          </a:xfrm>
        </p:grpSpPr>
        <p:sp>
          <p:nvSpPr>
            <p:cNvPr id="11" name="object 11"/>
            <p:cNvSpPr/>
            <p:nvPr/>
          </p:nvSpPr>
          <p:spPr>
            <a:xfrm>
              <a:off x="13121564" y="3300475"/>
              <a:ext cx="4876165" cy="29209"/>
            </a:xfrm>
            <a:custGeom>
              <a:avLst/>
              <a:gdLst/>
              <a:ahLst/>
              <a:cxnLst/>
              <a:rect l="l" t="t" r="r" b="b"/>
              <a:pathLst>
                <a:path w="4876165" h="29210">
                  <a:moveTo>
                    <a:pt x="4875758" y="0"/>
                  </a:moveTo>
                  <a:lnTo>
                    <a:pt x="3850983" y="0"/>
                  </a:lnTo>
                  <a:lnTo>
                    <a:pt x="3850983" y="635"/>
                  </a:lnTo>
                  <a:lnTo>
                    <a:pt x="587616" y="635"/>
                  </a:lnTo>
                  <a:lnTo>
                    <a:pt x="84201" y="635"/>
                  </a:lnTo>
                  <a:lnTo>
                    <a:pt x="84201" y="8737"/>
                  </a:lnTo>
                  <a:lnTo>
                    <a:pt x="587616" y="8737"/>
                  </a:lnTo>
                  <a:lnTo>
                    <a:pt x="3850983" y="8737"/>
                  </a:lnTo>
                  <a:lnTo>
                    <a:pt x="3850983" y="8890"/>
                  </a:lnTo>
                  <a:lnTo>
                    <a:pt x="0" y="8890"/>
                  </a:lnTo>
                  <a:lnTo>
                    <a:pt x="0" y="29210"/>
                  </a:lnTo>
                  <a:lnTo>
                    <a:pt x="4875758" y="29210"/>
                  </a:lnTo>
                  <a:lnTo>
                    <a:pt x="4875758" y="8890"/>
                  </a:lnTo>
                  <a:lnTo>
                    <a:pt x="4875758" y="0"/>
                  </a:lnTo>
                  <a:close/>
                </a:path>
              </a:pathLst>
            </a:custGeom>
            <a:solidFill>
              <a:srgbClr val="291B25">
                <a:alpha val="30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108851" y="3287775"/>
              <a:ext cx="4876165" cy="29209"/>
            </a:xfrm>
            <a:custGeom>
              <a:avLst/>
              <a:gdLst/>
              <a:ahLst/>
              <a:cxnLst/>
              <a:rect l="l" t="t" r="r" b="b"/>
              <a:pathLst>
                <a:path w="4876165" h="29210">
                  <a:moveTo>
                    <a:pt x="4875758" y="21590"/>
                  </a:moveTo>
                  <a:lnTo>
                    <a:pt x="3683" y="21590"/>
                  </a:lnTo>
                  <a:lnTo>
                    <a:pt x="3683" y="0"/>
                  </a:lnTo>
                  <a:lnTo>
                    <a:pt x="0" y="0"/>
                  </a:lnTo>
                  <a:lnTo>
                    <a:pt x="0" y="21590"/>
                  </a:lnTo>
                  <a:lnTo>
                    <a:pt x="0" y="29210"/>
                  </a:lnTo>
                  <a:lnTo>
                    <a:pt x="4875758" y="29210"/>
                  </a:lnTo>
                  <a:lnTo>
                    <a:pt x="4875758" y="21590"/>
                  </a:lnTo>
                  <a:close/>
                </a:path>
                <a:path w="4876165" h="29210">
                  <a:moveTo>
                    <a:pt x="4875758" y="635"/>
                  </a:moveTo>
                  <a:lnTo>
                    <a:pt x="3863695" y="635"/>
                  </a:lnTo>
                  <a:lnTo>
                    <a:pt x="600329" y="635"/>
                  </a:lnTo>
                  <a:lnTo>
                    <a:pt x="96913" y="635"/>
                  </a:lnTo>
                  <a:lnTo>
                    <a:pt x="96913" y="21437"/>
                  </a:lnTo>
                  <a:lnTo>
                    <a:pt x="600329" y="21437"/>
                  </a:lnTo>
                  <a:lnTo>
                    <a:pt x="3863695" y="21437"/>
                  </a:lnTo>
                  <a:lnTo>
                    <a:pt x="4875758" y="21437"/>
                  </a:lnTo>
                  <a:lnTo>
                    <a:pt x="4875758" y="635"/>
                  </a:lnTo>
                  <a:close/>
                </a:path>
              </a:pathLst>
            </a:custGeom>
            <a:solidFill>
              <a:srgbClr val="291B25">
                <a:alpha val="5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3096151" y="3275710"/>
              <a:ext cx="4876165" cy="28575"/>
            </a:xfrm>
            <a:custGeom>
              <a:avLst/>
              <a:gdLst/>
              <a:ahLst/>
              <a:cxnLst/>
              <a:rect l="l" t="t" r="r" b="b"/>
              <a:pathLst>
                <a:path w="4876165" h="28575">
                  <a:moveTo>
                    <a:pt x="16383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6383" y="28575"/>
                  </a:lnTo>
                  <a:lnTo>
                    <a:pt x="16383" y="0"/>
                  </a:lnTo>
                  <a:close/>
                </a:path>
                <a:path w="4876165" h="28575">
                  <a:moveTo>
                    <a:pt x="4875758" y="0"/>
                  </a:moveTo>
                  <a:lnTo>
                    <a:pt x="3876395" y="0"/>
                  </a:lnTo>
                  <a:lnTo>
                    <a:pt x="613029" y="0"/>
                  </a:lnTo>
                  <a:lnTo>
                    <a:pt x="109613" y="0"/>
                  </a:lnTo>
                  <a:lnTo>
                    <a:pt x="109613" y="28575"/>
                  </a:lnTo>
                  <a:lnTo>
                    <a:pt x="613029" y="28575"/>
                  </a:lnTo>
                  <a:lnTo>
                    <a:pt x="3876395" y="28575"/>
                  </a:lnTo>
                  <a:lnTo>
                    <a:pt x="4875758" y="28575"/>
                  </a:lnTo>
                  <a:lnTo>
                    <a:pt x="4875758" y="0"/>
                  </a:lnTo>
                  <a:close/>
                </a:path>
              </a:pathLst>
            </a:custGeom>
            <a:solidFill>
              <a:srgbClr val="291B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7997323" y="3300475"/>
              <a:ext cx="94615" cy="29209"/>
            </a:xfrm>
            <a:custGeom>
              <a:avLst/>
              <a:gdLst/>
              <a:ahLst/>
              <a:cxnLst/>
              <a:rect l="l" t="t" r="r" b="b"/>
              <a:pathLst>
                <a:path w="94615" h="29210">
                  <a:moveTo>
                    <a:pt x="94500" y="0"/>
                  </a:moveTo>
                  <a:lnTo>
                    <a:pt x="50774" y="0"/>
                  </a:lnTo>
                  <a:lnTo>
                    <a:pt x="50774" y="8890"/>
                  </a:lnTo>
                  <a:lnTo>
                    <a:pt x="0" y="8890"/>
                  </a:lnTo>
                  <a:lnTo>
                    <a:pt x="0" y="29210"/>
                  </a:lnTo>
                  <a:lnTo>
                    <a:pt x="94500" y="29210"/>
                  </a:lnTo>
                  <a:lnTo>
                    <a:pt x="94500" y="8890"/>
                  </a:lnTo>
                  <a:lnTo>
                    <a:pt x="94500" y="0"/>
                  </a:lnTo>
                  <a:close/>
                </a:path>
              </a:pathLst>
            </a:custGeom>
            <a:solidFill>
              <a:srgbClr val="291B25">
                <a:alpha val="30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7984610" y="3287775"/>
              <a:ext cx="94615" cy="29209"/>
            </a:xfrm>
            <a:custGeom>
              <a:avLst/>
              <a:gdLst/>
              <a:ahLst/>
              <a:cxnLst/>
              <a:rect l="l" t="t" r="r" b="b"/>
              <a:pathLst>
                <a:path w="94615" h="29210">
                  <a:moveTo>
                    <a:pt x="94513" y="0"/>
                  </a:moveTo>
                  <a:lnTo>
                    <a:pt x="63487" y="0"/>
                  </a:lnTo>
                  <a:lnTo>
                    <a:pt x="63487" y="21590"/>
                  </a:lnTo>
                  <a:lnTo>
                    <a:pt x="0" y="21590"/>
                  </a:lnTo>
                  <a:lnTo>
                    <a:pt x="0" y="29210"/>
                  </a:lnTo>
                  <a:lnTo>
                    <a:pt x="94513" y="29210"/>
                  </a:lnTo>
                  <a:lnTo>
                    <a:pt x="94513" y="21590"/>
                  </a:lnTo>
                  <a:lnTo>
                    <a:pt x="94513" y="0"/>
                  </a:lnTo>
                  <a:close/>
                </a:path>
              </a:pathLst>
            </a:custGeom>
            <a:solidFill>
              <a:srgbClr val="291B25">
                <a:alpha val="5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8048106" y="3275699"/>
              <a:ext cx="18415" cy="28575"/>
            </a:xfrm>
            <a:custGeom>
              <a:avLst/>
              <a:gdLst/>
              <a:ahLst/>
              <a:cxnLst/>
              <a:rect l="l" t="t" r="r" b="b"/>
              <a:pathLst>
                <a:path w="18415" h="28575">
                  <a:moveTo>
                    <a:pt x="0" y="28574"/>
                  </a:moveTo>
                  <a:lnTo>
                    <a:pt x="0" y="0"/>
                  </a:lnTo>
                  <a:lnTo>
                    <a:pt x="18314" y="0"/>
                  </a:lnTo>
                  <a:lnTo>
                    <a:pt x="18314" y="28574"/>
                  </a:lnTo>
                  <a:lnTo>
                    <a:pt x="0" y="28574"/>
                  </a:lnTo>
                  <a:close/>
                </a:path>
              </a:pathLst>
            </a:custGeom>
            <a:solidFill>
              <a:srgbClr val="291B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3083457" y="2232584"/>
            <a:ext cx="4996180" cy="109474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65"/>
              </a:spcBef>
            </a:pPr>
            <a:r>
              <a:rPr sz="2250" spc="45" dirty="0">
                <a:solidFill>
                  <a:srgbClr val="291B25"/>
                </a:solidFill>
                <a:latin typeface="Verdana"/>
                <a:cs typeface="Verdana"/>
              </a:rPr>
              <a:t>Alojamiento </a:t>
            </a:r>
            <a:r>
              <a:rPr sz="2250" spc="75" dirty="0">
                <a:solidFill>
                  <a:srgbClr val="291B25"/>
                </a:solidFill>
                <a:latin typeface="Verdana"/>
                <a:cs typeface="Verdana"/>
              </a:rPr>
              <a:t>en Farm </a:t>
            </a:r>
            <a:r>
              <a:rPr sz="2250" spc="35" dirty="0">
                <a:solidFill>
                  <a:srgbClr val="291B25"/>
                </a:solidFill>
                <a:latin typeface="Verdana"/>
                <a:cs typeface="Verdana"/>
              </a:rPr>
              <a:t>of </a:t>
            </a:r>
            <a:r>
              <a:rPr sz="2250" spc="45" dirty="0">
                <a:solidFill>
                  <a:srgbClr val="291B25"/>
                </a:solidFill>
                <a:latin typeface="Verdana"/>
                <a:cs typeface="Verdana"/>
              </a:rPr>
              <a:t>Dreams </a:t>
            </a:r>
            <a:r>
              <a:rPr sz="2250" spc="5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50" spc="95" dirty="0">
                <a:solidFill>
                  <a:srgbClr val="291B25"/>
                </a:solidFill>
                <a:latin typeface="Verdana"/>
                <a:cs typeface="Verdana"/>
              </a:rPr>
              <a:t>Lodge </a:t>
            </a:r>
            <a:r>
              <a:rPr sz="2250" spc="10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50" spc="-15" dirty="0">
                <a:solidFill>
                  <a:srgbClr val="291B25"/>
                </a:solidFill>
                <a:latin typeface="Verdana"/>
                <a:cs typeface="Verdana"/>
                <a:hlinkClick r:id="rId3"/>
              </a:rPr>
              <a:t>(https://farmofdreamslodge.com/)</a:t>
            </a:r>
            <a:endParaRPr sz="22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834054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997585"/>
              <a:ext cx="18287999" cy="3289414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067193" y="7798132"/>
            <a:ext cx="5691505" cy="2138680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993900" algn="ctr">
              <a:lnSpc>
                <a:spcPct val="100000"/>
              </a:lnSpc>
              <a:spcBef>
                <a:spcPts val="900"/>
              </a:spcBef>
            </a:pPr>
            <a:r>
              <a:rPr sz="10000" b="1" spc="80" dirty="0">
                <a:latin typeface="Tahoma"/>
                <a:cs typeface="Tahoma"/>
              </a:rPr>
              <a:t>DÍA</a:t>
            </a:r>
            <a:r>
              <a:rPr sz="10000" b="1" spc="-100" dirty="0">
                <a:latin typeface="Tahoma"/>
                <a:cs typeface="Tahoma"/>
              </a:rPr>
              <a:t> </a:t>
            </a:r>
            <a:r>
              <a:rPr sz="10000" b="1" spc="120" dirty="0">
                <a:latin typeface="Tahoma"/>
                <a:cs typeface="Tahoma"/>
              </a:rPr>
              <a:t>6</a:t>
            </a:r>
            <a:endParaRPr sz="10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  <a:tabLst>
                <a:tab pos="2560955" algn="l"/>
                <a:tab pos="4035425" algn="l"/>
              </a:tabLst>
            </a:pPr>
            <a:r>
              <a:rPr sz="3000" spc="-130" dirty="0">
                <a:solidFill>
                  <a:srgbClr val="291B25"/>
                </a:solidFill>
                <a:latin typeface="Verdana"/>
                <a:cs typeface="Verdana"/>
              </a:rPr>
              <a:t>T</a:t>
            </a:r>
            <a:r>
              <a:rPr sz="300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80" dirty="0">
                <a:solidFill>
                  <a:srgbClr val="291B25"/>
                </a:solidFill>
                <a:latin typeface="Verdana"/>
                <a:cs typeface="Verdana"/>
              </a:rPr>
              <a:t>R</a:t>
            </a:r>
            <a:r>
              <a:rPr sz="300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-360" dirty="0">
                <a:solidFill>
                  <a:srgbClr val="291B25"/>
                </a:solidFill>
                <a:latin typeface="Verdana"/>
                <a:cs typeface="Verdana"/>
              </a:rPr>
              <a:t>I</a:t>
            </a:r>
            <a:r>
              <a:rPr sz="3000" spc="9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204" dirty="0">
                <a:solidFill>
                  <a:srgbClr val="291B25"/>
                </a:solidFill>
                <a:latin typeface="Verdana"/>
                <a:cs typeface="Verdana"/>
              </a:rPr>
              <a:t>B</a:t>
            </a:r>
            <a:r>
              <a:rPr sz="300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180" dirty="0">
                <a:solidFill>
                  <a:srgbClr val="291B25"/>
                </a:solidFill>
                <a:latin typeface="Verdana"/>
                <a:cs typeface="Verdana"/>
              </a:rPr>
              <a:t>U</a:t>
            </a:r>
            <a:r>
              <a:rPr sz="3000" spc="9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-210" dirty="0">
                <a:solidFill>
                  <a:srgbClr val="291B25"/>
                </a:solidFill>
                <a:latin typeface="Verdana"/>
                <a:cs typeface="Verdana"/>
              </a:rPr>
              <a:t>S	</a:t>
            </a:r>
            <a:r>
              <a:rPr sz="3000" spc="165" dirty="0">
                <a:solidFill>
                  <a:srgbClr val="291B25"/>
                </a:solidFill>
                <a:latin typeface="Verdana"/>
                <a:cs typeface="Verdana"/>
              </a:rPr>
              <a:t>D</a:t>
            </a:r>
            <a:r>
              <a:rPr sz="300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11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300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95" dirty="0">
                <a:solidFill>
                  <a:srgbClr val="291B25"/>
                </a:solidFill>
                <a:latin typeface="Verdana"/>
                <a:cs typeface="Verdana"/>
              </a:rPr>
              <a:t>L	L</a:t>
            </a:r>
            <a:r>
              <a:rPr sz="3000" spc="6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10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3000" spc="6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-10" dirty="0">
                <a:solidFill>
                  <a:srgbClr val="291B25"/>
                </a:solidFill>
                <a:latin typeface="Verdana"/>
                <a:cs typeface="Verdana"/>
              </a:rPr>
              <a:t>G</a:t>
            </a:r>
            <a:r>
              <a:rPr sz="3000" spc="6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155" dirty="0">
                <a:solidFill>
                  <a:srgbClr val="291B25"/>
                </a:solidFill>
                <a:latin typeface="Verdana"/>
                <a:cs typeface="Verdana"/>
              </a:rPr>
              <a:t>O</a:t>
            </a:r>
            <a:endParaRPr sz="30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027554" y="9454196"/>
            <a:ext cx="17259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1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3000" spc="6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55" dirty="0">
                <a:solidFill>
                  <a:srgbClr val="291B25"/>
                </a:solidFill>
                <a:latin typeface="Verdana"/>
                <a:cs typeface="Verdana"/>
              </a:rPr>
              <a:t>Y</a:t>
            </a:r>
            <a:r>
              <a:rPr sz="3000" spc="6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10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3000" spc="6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-210" dirty="0">
                <a:solidFill>
                  <a:srgbClr val="291B25"/>
                </a:solidFill>
                <a:latin typeface="Verdana"/>
                <a:cs typeface="Verdana"/>
              </a:rPr>
              <a:t>S</a:t>
            </a:r>
            <a:r>
              <a:rPr sz="3000" spc="6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-360" dirty="0">
                <a:solidFill>
                  <a:srgbClr val="291B25"/>
                </a:solidFill>
                <a:latin typeface="Verdana"/>
                <a:cs typeface="Verdana"/>
              </a:rPr>
              <a:t>I</a:t>
            </a:r>
            <a:endParaRPr sz="3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"/>
            <a:ext cx="18288000" cy="10287000"/>
            <a:chOff x="0" y="1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"/>
              <a:ext cx="18287999" cy="10286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18604" y="1"/>
              <a:ext cx="5069395" cy="1028699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738419" y="2798019"/>
              <a:ext cx="3190874" cy="32384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859331" y="148957"/>
              <a:ext cx="2705099" cy="203834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342393" y="6319311"/>
              <a:ext cx="2705099" cy="39338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30551" y="265176"/>
              <a:ext cx="3736847" cy="935735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12144" y="1405393"/>
            <a:ext cx="10101580" cy="977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700"/>
              </a:lnSpc>
              <a:spcBef>
                <a:spcPts val="100"/>
              </a:spcBef>
            </a:pPr>
            <a:r>
              <a:rPr sz="2700" b="0" spc="50" dirty="0">
                <a:solidFill>
                  <a:srgbClr val="FFFFFF"/>
                </a:solidFill>
                <a:latin typeface="Verdana"/>
                <a:cs typeface="Verdana"/>
              </a:rPr>
              <a:t>Día</a:t>
            </a:r>
            <a:r>
              <a:rPr sz="2700" b="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b="0" spc="90" dirty="0">
                <a:solidFill>
                  <a:srgbClr val="FFFFFF"/>
                </a:solidFill>
                <a:latin typeface="Verdana"/>
                <a:cs typeface="Verdana"/>
              </a:rPr>
              <a:t>dedicado</a:t>
            </a:r>
            <a:r>
              <a:rPr sz="2700" b="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b="0" spc="-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700" b="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b="0" spc="-20" dirty="0">
                <a:solidFill>
                  <a:srgbClr val="FFFFFF"/>
                </a:solidFill>
                <a:latin typeface="Verdana"/>
                <a:cs typeface="Verdana"/>
              </a:rPr>
              <a:t>las</a:t>
            </a:r>
            <a:r>
              <a:rPr sz="2700" b="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b="0" spc="-20" dirty="0">
                <a:solidFill>
                  <a:srgbClr val="FFFFFF"/>
                </a:solidFill>
                <a:latin typeface="Verdana"/>
                <a:cs typeface="Verdana"/>
              </a:rPr>
              <a:t>visitas</a:t>
            </a:r>
            <a:r>
              <a:rPr sz="2700" b="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b="0" spc="20" dirty="0">
                <a:solidFill>
                  <a:srgbClr val="FFFFFF"/>
                </a:solidFill>
                <a:latin typeface="Verdana"/>
                <a:cs typeface="Verdana"/>
              </a:rPr>
              <a:t>tribales</a:t>
            </a:r>
            <a:r>
              <a:rPr sz="2700" b="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b="0" spc="85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2700" b="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b="0" spc="25" dirty="0">
                <a:solidFill>
                  <a:srgbClr val="FFFFFF"/>
                </a:solidFill>
                <a:latin typeface="Verdana"/>
                <a:cs typeface="Verdana"/>
              </a:rPr>
              <a:t>el</a:t>
            </a:r>
            <a:r>
              <a:rPr sz="2700" b="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b="0" spc="-5" dirty="0">
                <a:solidFill>
                  <a:srgbClr val="FFFFFF"/>
                </a:solidFill>
                <a:latin typeface="Verdana"/>
                <a:cs typeface="Verdana"/>
              </a:rPr>
              <a:t>área</a:t>
            </a:r>
            <a:r>
              <a:rPr sz="2700" b="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b="0" spc="70" dirty="0">
                <a:solidFill>
                  <a:srgbClr val="FFFFFF"/>
                </a:solidFill>
                <a:latin typeface="Verdana"/>
                <a:cs typeface="Verdana"/>
              </a:rPr>
              <a:t>del</a:t>
            </a:r>
            <a:r>
              <a:rPr sz="2700" b="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b="0" spc="85" dirty="0">
                <a:solidFill>
                  <a:srgbClr val="FFFFFF"/>
                </a:solidFill>
                <a:latin typeface="Verdana"/>
                <a:cs typeface="Verdana"/>
              </a:rPr>
              <a:t>Lago</a:t>
            </a:r>
            <a:r>
              <a:rPr sz="2700" b="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b="0" spc="-10" dirty="0">
                <a:solidFill>
                  <a:srgbClr val="FFFFFF"/>
                </a:solidFill>
                <a:latin typeface="Verdana"/>
                <a:cs typeface="Verdana"/>
              </a:rPr>
              <a:t>Eyasi </a:t>
            </a:r>
            <a:r>
              <a:rPr sz="2700" b="0" spc="-9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b="0" spc="15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700" b="0" spc="4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700" b="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b="0" spc="1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700" b="0" spc="-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700" b="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b="0" spc="22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700" b="0" spc="-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700" b="0" spc="13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700" b="0" spc="7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700" b="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b="0" spc="15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700" b="0" spc="4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700" b="0" spc="1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700" b="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b="0" spc="-165" dirty="0">
                <a:solidFill>
                  <a:srgbClr val="FFFFFF"/>
                </a:solidFill>
                <a:latin typeface="Verdana"/>
                <a:cs typeface="Verdana"/>
              </a:rPr>
              <a:t>j</a:t>
            </a:r>
            <a:r>
              <a:rPr sz="2700" b="0" spc="4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700" b="0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2700" b="0" spc="4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700" b="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b="0" spc="5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700" b="0" spc="-5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700" b="0" spc="1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700" b="0" spc="155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2700" b="0" spc="-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700" b="0" spc="1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700" b="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b="0" spc="30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700" b="0" spc="7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700" b="0" spc="22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700" b="0" spc="7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700" b="0" spc="-90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2700" b="0" spc="-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endParaRPr sz="27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6321" y="7511312"/>
            <a:ext cx="11951335" cy="2632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2235" marR="5080" indent="-90170">
              <a:lnSpc>
                <a:spcPct val="115700"/>
              </a:lnSpc>
              <a:spcBef>
                <a:spcPts val="100"/>
              </a:spcBef>
            </a:pPr>
            <a:r>
              <a:rPr sz="2700" spc="5" dirty="0">
                <a:solidFill>
                  <a:srgbClr val="FFFFFF"/>
                </a:solidFill>
                <a:latin typeface="Verdana"/>
                <a:cs typeface="Verdana"/>
              </a:rPr>
              <a:t>Visitaremos</a:t>
            </a:r>
            <a:r>
              <a:rPr sz="2700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spc="-3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700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spc="-25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2700" spc="-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spc="10" dirty="0">
                <a:solidFill>
                  <a:srgbClr val="FFFFFF"/>
                </a:solidFill>
                <a:latin typeface="Verdana"/>
                <a:cs typeface="Verdana"/>
              </a:rPr>
              <a:t>Tribu</a:t>
            </a:r>
            <a:r>
              <a:rPr sz="2700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spc="-5" dirty="0">
                <a:solidFill>
                  <a:srgbClr val="FFFFFF"/>
                </a:solidFill>
                <a:latin typeface="Verdana"/>
                <a:cs typeface="Verdana"/>
              </a:rPr>
              <a:t>Hadzabe,</a:t>
            </a:r>
            <a:r>
              <a:rPr sz="2700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spc="-20" dirty="0">
                <a:solidFill>
                  <a:srgbClr val="FFFFFF"/>
                </a:solidFill>
                <a:latin typeface="Verdana"/>
                <a:cs typeface="Verdana"/>
              </a:rPr>
              <a:t>los</a:t>
            </a:r>
            <a:r>
              <a:rPr sz="2700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spc="45" dirty="0">
                <a:solidFill>
                  <a:srgbClr val="FFFFFF"/>
                </a:solidFill>
                <a:latin typeface="Verdana"/>
                <a:cs typeface="Verdana"/>
              </a:rPr>
              <a:t>últimos</a:t>
            </a:r>
            <a:r>
              <a:rPr sz="2700" spc="-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spc="55" dirty="0">
                <a:solidFill>
                  <a:srgbClr val="FFFFFF"/>
                </a:solidFill>
                <a:latin typeface="Verdana"/>
                <a:cs typeface="Verdana"/>
              </a:rPr>
              <a:t>bosquimanos</a:t>
            </a:r>
            <a:r>
              <a:rPr sz="2700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spc="8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700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spc="-5" dirty="0">
                <a:solidFill>
                  <a:srgbClr val="FFFFFF"/>
                </a:solidFill>
                <a:latin typeface="Verdana"/>
                <a:cs typeface="Verdana"/>
              </a:rPr>
              <a:t>Tanzania </a:t>
            </a:r>
            <a:r>
              <a:rPr sz="2700" spc="-9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spc="-135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27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spc="-3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7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spc="-1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700" spc="-3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7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spc="-114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700" spc="-7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700" spc="-1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700" spc="145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2700" spc="10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7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spc="14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700" spc="-3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700" spc="3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700" spc="5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700" spc="17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2700" spc="-3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7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spc="14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700" spc="10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700" spc="14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700" spc="-1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700" spc="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700" spc="114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700" spc="14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700" spc="5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7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spc="-3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700" spc="11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700" spc="5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700" spc="23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700" spc="14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700" spc="-3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700" spc="114" dirty="0">
                <a:solidFill>
                  <a:srgbClr val="FFFFFF"/>
                </a:solidFill>
                <a:latin typeface="Verdana"/>
                <a:cs typeface="Verdana"/>
              </a:rPr>
              <a:t>ñ</a:t>
            </a:r>
            <a:r>
              <a:rPr sz="2700" spc="-3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700" spc="-7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700" spc="-1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700" spc="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700" spc="-9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7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spc="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700" spc="114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7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spc="-9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700" spc="105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7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spc="14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700" spc="-15" dirty="0">
                <a:solidFill>
                  <a:srgbClr val="FFFFFF"/>
                </a:solidFill>
                <a:latin typeface="Verdana"/>
                <a:cs typeface="Verdana"/>
              </a:rPr>
              <a:t>í</a:t>
            </a:r>
            <a:r>
              <a:rPr sz="2700" spc="-3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7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spc="-3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7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spc="14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700" spc="-15" dirty="0">
                <a:solidFill>
                  <a:srgbClr val="FFFFFF"/>
                </a:solidFill>
                <a:latin typeface="Verdana"/>
                <a:cs typeface="Verdana"/>
              </a:rPr>
              <a:t>í</a:t>
            </a:r>
            <a:r>
              <a:rPr sz="2700" spc="-3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endParaRPr sz="27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4500">
              <a:latin typeface="Verdana"/>
              <a:cs typeface="Verdana"/>
            </a:endParaRPr>
          </a:p>
          <a:p>
            <a:pPr marL="12700" marR="5237480">
              <a:lnSpc>
                <a:spcPct val="115700"/>
              </a:lnSpc>
              <a:spcBef>
                <a:spcPts val="5"/>
              </a:spcBef>
            </a:pPr>
            <a:r>
              <a:rPr sz="2700" spc="9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700" spc="-1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700" spc="5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700" spc="-190" dirty="0">
                <a:solidFill>
                  <a:srgbClr val="FFFFFF"/>
                </a:solidFill>
                <a:latin typeface="Verdana"/>
                <a:cs typeface="Verdana"/>
              </a:rPr>
              <a:t>j</a:t>
            </a:r>
            <a:r>
              <a:rPr sz="2700" spc="-3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700" spc="23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700" spc="-1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700" spc="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700" spc="114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700" spc="3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700" spc="5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7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spc="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700" spc="114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7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spc="155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2700" spc="-3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700" spc="-7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700" spc="23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7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spc="5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700" spc="-35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27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spc="14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700" spc="-7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700" spc="2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700" spc="-3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700" spc="23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700" spc="-9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7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spc="8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700" spc="5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700" spc="14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700" spc="17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2700" spc="15" dirty="0">
                <a:solidFill>
                  <a:srgbClr val="FFFFFF"/>
                </a:solidFill>
                <a:latin typeface="Verdana"/>
                <a:cs typeface="Verdana"/>
              </a:rPr>
              <a:t>e </a:t>
            </a:r>
            <a:r>
              <a:rPr sz="270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spc="-25" dirty="0">
                <a:solidFill>
                  <a:srgbClr val="FFFFFF"/>
                </a:solidFill>
                <a:latin typeface="Verdana"/>
                <a:cs typeface="Verdana"/>
                <a:hlinkClick r:id="rId8"/>
              </a:rPr>
              <a:t>https://farmofdreamslodge.com/</a:t>
            </a:r>
            <a:endParaRPr sz="27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997586"/>
              <a:ext cx="18287999" cy="3289413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902018" y="7572368"/>
            <a:ext cx="10260965" cy="2139315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R="236854" algn="ctr">
              <a:lnSpc>
                <a:spcPct val="100000"/>
              </a:lnSpc>
              <a:spcBef>
                <a:spcPts val="900"/>
              </a:spcBef>
            </a:pPr>
            <a:r>
              <a:rPr sz="10000" b="1" spc="80" dirty="0">
                <a:latin typeface="Tahoma"/>
                <a:cs typeface="Tahoma"/>
              </a:rPr>
              <a:t>DÍA</a:t>
            </a:r>
            <a:r>
              <a:rPr sz="10000" b="1" spc="-60" dirty="0">
                <a:latin typeface="Tahoma"/>
                <a:cs typeface="Tahoma"/>
              </a:rPr>
              <a:t> </a:t>
            </a:r>
            <a:r>
              <a:rPr sz="10000" b="1" spc="-50" dirty="0">
                <a:latin typeface="Tahoma"/>
                <a:cs typeface="Tahoma"/>
              </a:rPr>
              <a:t>7</a:t>
            </a:r>
            <a:endParaRPr sz="10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  <a:tabLst>
                <a:tab pos="1158875" algn="l"/>
                <a:tab pos="3850640" algn="l"/>
                <a:tab pos="5771515" algn="l"/>
                <a:tab pos="7230109" algn="l"/>
              </a:tabLst>
            </a:pPr>
            <a:r>
              <a:rPr sz="3000" spc="180" dirty="0">
                <a:solidFill>
                  <a:srgbClr val="291B25"/>
                </a:solidFill>
                <a:latin typeface="Verdana"/>
                <a:cs typeface="Verdana"/>
              </a:rPr>
              <a:t>U</a:t>
            </a:r>
            <a:r>
              <a:rPr sz="300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190" dirty="0">
                <a:solidFill>
                  <a:srgbClr val="291B25"/>
                </a:solidFill>
                <a:latin typeface="Verdana"/>
                <a:cs typeface="Verdana"/>
              </a:rPr>
              <a:t>N</a:t>
            </a:r>
            <a:r>
              <a:rPr sz="3000" dirty="0">
                <a:solidFill>
                  <a:srgbClr val="291B25"/>
                </a:solidFill>
                <a:latin typeface="Verdana"/>
                <a:cs typeface="Verdana"/>
              </a:rPr>
              <a:t>	</a:t>
            </a:r>
            <a:r>
              <a:rPr sz="3000" spc="340" dirty="0">
                <a:solidFill>
                  <a:srgbClr val="291B25"/>
                </a:solidFill>
                <a:latin typeface="Verdana"/>
                <a:cs typeface="Verdana"/>
              </a:rPr>
              <a:t>P</a:t>
            </a:r>
            <a:r>
              <a:rPr sz="300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95" dirty="0">
                <a:solidFill>
                  <a:srgbClr val="291B25"/>
                </a:solidFill>
                <a:latin typeface="Verdana"/>
                <a:cs typeface="Verdana"/>
              </a:rPr>
              <a:t>L</a:t>
            </a:r>
            <a:r>
              <a:rPr sz="300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10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300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60" dirty="0">
                <a:solidFill>
                  <a:srgbClr val="291B25"/>
                </a:solidFill>
                <a:latin typeface="Verdana"/>
                <a:cs typeface="Verdana"/>
              </a:rPr>
              <a:t>C</a:t>
            </a:r>
            <a:r>
              <a:rPr sz="300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11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300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80" dirty="0">
                <a:solidFill>
                  <a:srgbClr val="291B25"/>
                </a:solidFill>
                <a:latin typeface="Verdana"/>
                <a:cs typeface="Verdana"/>
              </a:rPr>
              <a:t>R</a:t>
            </a:r>
            <a:r>
              <a:rPr sz="3000" dirty="0">
                <a:solidFill>
                  <a:srgbClr val="291B25"/>
                </a:solidFill>
                <a:latin typeface="Verdana"/>
                <a:cs typeface="Verdana"/>
              </a:rPr>
              <a:t>	</a:t>
            </a:r>
            <a:r>
              <a:rPr sz="3000" spc="340" dirty="0">
                <a:solidFill>
                  <a:srgbClr val="291B25"/>
                </a:solidFill>
                <a:latin typeface="Verdana"/>
                <a:cs typeface="Verdana"/>
              </a:rPr>
              <a:t>P</a:t>
            </a:r>
            <a:r>
              <a:rPr sz="300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10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300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80" dirty="0">
                <a:solidFill>
                  <a:srgbClr val="291B25"/>
                </a:solidFill>
                <a:latin typeface="Verdana"/>
                <a:cs typeface="Verdana"/>
              </a:rPr>
              <a:t>R</a:t>
            </a:r>
            <a:r>
              <a:rPr sz="300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10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3000" dirty="0">
                <a:solidFill>
                  <a:srgbClr val="291B25"/>
                </a:solidFill>
                <a:latin typeface="Verdana"/>
                <a:cs typeface="Verdana"/>
              </a:rPr>
              <a:t>	</a:t>
            </a:r>
            <a:r>
              <a:rPr sz="3000" spc="95" dirty="0">
                <a:solidFill>
                  <a:srgbClr val="291B25"/>
                </a:solidFill>
                <a:latin typeface="Verdana"/>
                <a:cs typeface="Verdana"/>
              </a:rPr>
              <a:t>L</a:t>
            </a:r>
            <a:r>
              <a:rPr sz="300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155" dirty="0">
                <a:solidFill>
                  <a:srgbClr val="291B25"/>
                </a:solidFill>
                <a:latin typeface="Verdana"/>
                <a:cs typeface="Verdana"/>
              </a:rPr>
              <a:t>O</a:t>
            </a:r>
            <a:r>
              <a:rPr sz="300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-210" dirty="0">
                <a:solidFill>
                  <a:srgbClr val="291B25"/>
                </a:solidFill>
                <a:latin typeface="Verdana"/>
                <a:cs typeface="Verdana"/>
              </a:rPr>
              <a:t>S</a:t>
            </a:r>
            <a:r>
              <a:rPr sz="3000" dirty="0">
                <a:solidFill>
                  <a:srgbClr val="291B25"/>
                </a:solidFill>
                <a:latin typeface="Verdana"/>
                <a:cs typeface="Verdana"/>
              </a:rPr>
              <a:t>	</a:t>
            </a:r>
            <a:r>
              <a:rPr sz="3000" spc="-210" dirty="0">
                <a:solidFill>
                  <a:srgbClr val="291B25"/>
                </a:solidFill>
                <a:latin typeface="Verdana"/>
                <a:cs typeface="Verdana"/>
              </a:rPr>
              <a:t>S</a:t>
            </a:r>
            <a:r>
              <a:rPr sz="300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11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300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190" dirty="0">
                <a:solidFill>
                  <a:srgbClr val="291B25"/>
                </a:solidFill>
                <a:latin typeface="Verdana"/>
                <a:cs typeface="Verdana"/>
              </a:rPr>
              <a:t>N</a:t>
            </a:r>
            <a:r>
              <a:rPr sz="300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-130" dirty="0">
                <a:solidFill>
                  <a:srgbClr val="291B25"/>
                </a:solidFill>
                <a:latin typeface="Verdana"/>
                <a:cs typeface="Verdana"/>
              </a:rPr>
              <a:t>T</a:t>
            </a:r>
            <a:r>
              <a:rPr sz="300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-360" dirty="0">
                <a:solidFill>
                  <a:srgbClr val="291B25"/>
                </a:solidFill>
                <a:latin typeface="Verdana"/>
                <a:cs typeface="Verdana"/>
              </a:rPr>
              <a:t>I</a:t>
            </a:r>
            <a:r>
              <a:rPr sz="300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165" dirty="0">
                <a:solidFill>
                  <a:srgbClr val="291B25"/>
                </a:solidFill>
                <a:latin typeface="Verdana"/>
                <a:cs typeface="Verdana"/>
              </a:rPr>
              <a:t>D</a:t>
            </a:r>
            <a:r>
              <a:rPr sz="300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155" dirty="0">
                <a:solidFill>
                  <a:srgbClr val="291B25"/>
                </a:solidFill>
                <a:latin typeface="Verdana"/>
                <a:cs typeface="Verdana"/>
              </a:rPr>
              <a:t>O</a:t>
            </a:r>
            <a:r>
              <a:rPr sz="300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-210" dirty="0">
                <a:solidFill>
                  <a:srgbClr val="291B25"/>
                </a:solidFill>
                <a:latin typeface="Verdana"/>
                <a:cs typeface="Verdana"/>
              </a:rPr>
              <a:t>S</a:t>
            </a:r>
            <a:endParaRPr sz="3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EFEF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39803" y="2985626"/>
            <a:ext cx="8839199" cy="467677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0502" y="281734"/>
            <a:ext cx="2705099" cy="340994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0502" y="5961486"/>
            <a:ext cx="2705099" cy="393382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329287" y="6478017"/>
            <a:ext cx="2705099" cy="340994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325596" y="247791"/>
            <a:ext cx="4145915" cy="241871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ct val="102299"/>
              </a:lnSpc>
              <a:spcBef>
                <a:spcPts val="40"/>
              </a:spcBef>
            </a:pPr>
            <a:r>
              <a:rPr sz="2200" spc="10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spc="-50" dirty="0">
                <a:solidFill>
                  <a:srgbClr val="291B25"/>
                </a:solidFill>
                <a:latin typeface="Verdana"/>
                <a:cs typeface="Verdana"/>
              </a:rPr>
              <a:t>s</a:t>
            </a:r>
            <a:r>
              <a:rPr sz="2200" spc="105" dirty="0">
                <a:solidFill>
                  <a:srgbClr val="291B25"/>
                </a:solidFill>
                <a:latin typeface="Verdana"/>
                <a:cs typeface="Verdana"/>
              </a:rPr>
              <a:t>c</a:t>
            </a:r>
            <a:r>
              <a:rPr sz="220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200" spc="100" dirty="0">
                <a:solidFill>
                  <a:srgbClr val="291B25"/>
                </a:solidFill>
                <a:latin typeface="Verdana"/>
                <a:cs typeface="Verdana"/>
              </a:rPr>
              <a:t>n</a:t>
            </a:r>
            <a:r>
              <a:rPr sz="2200" spc="125" dirty="0">
                <a:solidFill>
                  <a:srgbClr val="291B25"/>
                </a:solidFill>
                <a:latin typeface="Verdana"/>
                <a:cs typeface="Verdana"/>
              </a:rPr>
              <a:t>d</a:t>
            </a:r>
            <a:r>
              <a:rPr sz="220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200" spc="-45" dirty="0">
                <a:solidFill>
                  <a:srgbClr val="291B25"/>
                </a:solidFill>
                <a:latin typeface="Verdana"/>
                <a:cs typeface="Verdana"/>
              </a:rPr>
              <a:t>r</a:t>
            </a:r>
            <a:r>
              <a:rPr sz="220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200" spc="180" dirty="0">
                <a:solidFill>
                  <a:srgbClr val="291B25"/>
                </a:solidFill>
                <a:latin typeface="Verdana"/>
                <a:cs typeface="Verdana"/>
              </a:rPr>
              <a:t>m</a:t>
            </a:r>
            <a:r>
              <a:rPr sz="2200" spc="55" dirty="0">
                <a:solidFill>
                  <a:srgbClr val="291B25"/>
                </a:solidFill>
                <a:latin typeface="Verdana"/>
                <a:cs typeface="Verdana"/>
              </a:rPr>
              <a:t>o</a:t>
            </a:r>
            <a:r>
              <a:rPr sz="2200" spc="-45" dirty="0">
                <a:solidFill>
                  <a:srgbClr val="291B25"/>
                </a:solidFill>
                <a:latin typeface="Verdana"/>
                <a:cs typeface="Verdana"/>
              </a:rPr>
              <a:t>s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-5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5" dirty="0">
                <a:solidFill>
                  <a:srgbClr val="291B25"/>
                </a:solidFill>
                <a:latin typeface="Verdana"/>
                <a:cs typeface="Verdana"/>
              </a:rPr>
              <a:t>l</a:t>
            </a:r>
            <a:r>
              <a:rPr sz="2200" spc="-1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spc="-45" dirty="0">
                <a:solidFill>
                  <a:srgbClr val="291B25"/>
                </a:solidFill>
                <a:latin typeface="Verdana"/>
                <a:cs typeface="Verdana"/>
              </a:rPr>
              <a:t>s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-5" dirty="0">
                <a:solidFill>
                  <a:srgbClr val="291B25"/>
                </a:solidFill>
                <a:latin typeface="Verdana"/>
                <a:cs typeface="Verdana"/>
              </a:rPr>
              <a:t>f</a:t>
            </a:r>
            <a:r>
              <a:rPr sz="2200" spc="-1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spc="5" dirty="0">
                <a:solidFill>
                  <a:srgbClr val="291B25"/>
                </a:solidFill>
                <a:latin typeface="Verdana"/>
                <a:cs typeface="Verdana"/>
              </a:rPr>
              <a:t>l</a:t>
            </a:r>
            <a:r>
              <a:rPr sz="2200" spc="125" dirty="0">
                <a:solidFill>
                  <a:srgbClr val="291B25"/>
                </a:solidFill>
                <a:latin typeface="Verdana"/>
                <a:cs typeface="Verdana"/>
              </a:rPr>
              <a:t>d</a:t>
            </a:r>
            <a:r>
              <a:rPr sz="2200" spc="-1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spc="-40" dirty="0">
                <a:solidFill>
                  <a:srgbClr val="291B25"/>
                </a:solidFill>
                <a:latin typeface="Verdana"/>
                <a:cs typeface="Verdana"/>
              </a:rPr>
              <a:t>s </a:t>
            </a:r>
            <a:r>
              <a:rPr sz="2200" spc="-3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125" dirty="0">
                <a:solidFill>
                  <a:srgbClr val="291B25"/>
                </a:solidFill>
                <a:latin typeface="Verdana"/>
                <a:cs typeface="Verdana"/>
              </a:rPr>
              <a:t>d</a:t>
            </a:r>
            <a:r>
              <a:rPr sz="220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200" spc="10" dirty="0">
                <a:solidFill>
                  <a:srgbClr val="291B25"/>
                </a:solidFill>
                <a:latin typeface="Verdana"/>
                <a:cs typeface="Verdana"/>
              </a:rPr>
              <a:t>l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55" dirty="0">
                <a:solidFill>
                  <a:srgbClr val="291B25"/>
                </a:solidFill>
                <a:latin typeface="Verdana"/>
                <a:cs typeface="Verdana"/>
              </a:rPr>
              <a:t>Vo</a:t>
            </a:r>
            <a:r>
              <a:rPr sz="2200" spc="5" dirty="0">
                <a:solidFill>
                  <a:srgbClr val="291B25"/>
                </a:solidFill>
                <a:latin typeface="Verdana"/>
                <a:cs typeface="Verdana"/>
              </a:rPr>
              <a:t>l</a:t>
            </a:r>
            <a:r>
              <a:rPr sz="2200" spc="105" dirty="0">
                <a:solidFill>
                  <a:srgbClr val="291B25"/>
                </a:solidFill>
                <a:latin typeface="Verdana"/>
                <a:cs typeface="Verdana"/>
              </a:rPr>
              <a:t>c</a:t>
            </a:r>
            <a:r>
              <a:rPr sz="2200" spc="-10" dirty="0">
                <a:solidFill>
                  <a:srgbClr val="291B25"/>
                </a:solidFill>
                <a:latin typeface="Verdana"/>
                <a:cs typeface="Verdana"/>
              </a:rPr>
              <a:t>á</a:t>
            </a:r>
            <a:r>
              <a:rPr sz="2200" spc="105" dirty="0">
                <a:solidFill>
                  <a:srgbClr val="291B25"/>
                </a:solidFill>
                <a:latin typeface="Verdana"/>
                <a:cs typeface="Verdana"/>
              </a:rPr>
              <a:t>n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240" dirty="0">
                <a:solidFill>
                  <a:srgbClr val="291B25"/>
                </a:solidFill>
                <a:latin typeface="Verdana"/>
                <a:cs typeface="Verdana"/>
              </a:rPr>
              <a:t>M</a:t>
            </a:r>
            <a:r>
              <a:rPr sz="220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200" spc="-45" dirty="0">
                <a:solidFill>
                  <a:srgbClr val="291B25"/>
                </a:solidFill>
                <a:latin typeface="Verdana"/>
                <a:cs typeface="Verdana"/>
              </a:rPr>
              <a:t>r</a:t>
            </a:r>
            <a:r>
              <a:rPr sz="2200" spc="90" dirty="0">
                <a:solidFill>
                  <a:srgbClr val="291B25"/>
                </a:solidFill>
                <a:latin typeface="Verdana"/>
                <a:cs typeface="Verdana"/>
              </a:rPr>
              <a:t>u</a:t>
            </a:r>
            <a:r>
              <a:rPr sz="2200" spc="-305" dirty="0">
                <a:solidFill>
                  <a:srgbClr val="291B25"/>
                </a:solidFill>
                <a:latin typeface="Verdana"/>
                <a:cs typeface="Verdana"/>
              </a:rPr>
              <a:t>,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125" dirty="0">
                <a:solidFill>
                  <a:srgbClr val="291B25"/>
                </a:solidFill>
                <a:latin typeface="Verdana"/>
                <a:cs typeface="Verdana"/>
              </a:rPr>
              <a:t>d</a:t>
            </a:r>
            <a:r>
              <a:rPr sz="2200" spc="35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65" dirty="0">
                <a:solidFill>
                  <a:srgbClr val="291B25"/>
                </a:solidFill>
                <a:latin typeface="Verdana"/>
                <a:cs typeface="Verdana"/>
              </a:rPr>
              <a:t>4</a:t>
            </a:r>
            <a:r>
              <a:rPr sz="2200" spc="-310" dirty="0">
                <a:solidFill>
                  <a:srgbClr val="291B25"/>
                </a:solidFill>
                <a:latin typeface="Verdana"/>
                <a:cs typeface="Verdana"/>
              </a:rPr>
              <a:t>.</a:t>
            </a:r>
            <a:r>
              <a:rPr sz="2200" spc="-145" dirty="0">
                <a:solidFill>
                  <a:srgbClr val="291B25"/>
                </a:solidFill>
                <a:latin typeface="Verdana"/>
                <a:cs typeface="Verdana"/>
              </a:rPr>
              <a:t>5</a:t>
            </a:r>
            <a:r>
              <a:rPr sz="2200" spc="-50" dirty="0">
                <a:solidFill>
                  <a:srgbClr val="291B25"/>
                </a:solidFill>
                <a:latin typeface="Verdana"/>
                <a:cs typeface="Verdana"/>
              </a:rPr>
              <a:t>6</a:t>
            </a:r>
            <a:r>
              <a:rPr sz="2200" spc="-140" dirty="0">
                <a:solidFill>
                  <a:srgbClr val="291B25"/>
                </a:solidFill>
                <a:latin typeface="Verdana"/>
                <a:cs typeface="Verdana"/>
              </a:rPr>
              <a:t>2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180" dirty="0">
                <a:solidFill>
                  <a:srgbClr val="291B25"/>
                </a:solidFill>
                <a:latin typeface="Verdana"/>
                <a:cs typeface="Verdana"/>
              </a:rPr>
              <a:t>m</a:t>
            </a:r>
            <a:r>
              <a:rPr sz="2200" spc="-310" dirty="0">
                <a:solidFill>
                  <a:srgbClr val="291B25"/>
                </a:solidFill>
                <a:latin typeface="Verdana"/>
                <a:cs typeface="Verdana"/>
              </a:rPr>
              <a:t>.</a:t>
            </a:r>
            <a:r>
              <a:rPr sz="2200" spc="-300" dirty="0">
                <a:solidFill>
                  <a:srgbClr val="291B25"/>
                </a:solidFill>
                <a:latin typeface="Verdana"/>
                <a:cs typeface="Verdana"/>
              </a:rPr>
              <a:t>, </a:t>
            </a:r>
            <a:r>
              <a:rPr sz="2200" spc="-2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85" dirty="0">
                <a:solidFill>
                  <a:srgbClr val="291B25"/>
                </a:solidFill>
                <a:latin typeface="Verdana"/>
                <a:cs typeface="Verdana"/>
              </a:rPr>
              <a:t>que </a:t>
            </a:r>
            <a:r>
              <a:rPr sz="2200" spc="75" dirty="0">
                <a:solidFill>
                  <a:srgbClr val="291B25"/>
                </a:solidFill>
                <a:latin typeface="Verdana"/>
                <a:cs typeface="Verdana"/>
              </a:rPr>
              <a:t>domina </a:t>
            </a:r>
            <a:r>
              <a:rPr sz="2200" dirty="0">
                <a:solidFill>
                  <a:srgbClr val="291B25"/>
                </a:solidFill>
                <a:latin typeface="Verdana"/>
                <a:cs typeface="Verdana"/>
              </a:rPr>
              <a:t>la </a:t>
            </a:r>
            <a:r>
              <a:rPr sz="2200" spc="20" dirty="0">
                <a:solidFill>
                  <a:srgbClr val="291B25"/>
                </a:solidFill>
                <a:latin typeface="Verdana"/>
                <a:cs typeface="Verdana"/>
              </a:rPr>
              <a:t>ciudad, </a:t>
            </a:r>
            <a:r>
              <a:rPr sz="2200" spc="-75" dirty="0">
                <a:solidFill>
                  <a:srgbClr val="291B25"/>
                </a:solidFill>
                <a:latin typeface="Verdana"/>
                <a:cs typeface="Verdana"/>
              </a:rPr>
              <a:t>y </a:t>
            </a:r>
            <a:r>
              <a:rPr sz="2200" spc="-7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10" dirty="0">
                <a:solidFill>
                  <a:srgbClr val="291B25"/>
                </a:solidFill>
                <a:latin typeface="Verdana"/>
                <a:cs typeface="Verdana"/>
              </a:rPr>
              <a:t>realizaremos </a:t>
            </a:r>
            <a:r>
              <a:rPr sz="2200" spc="100" dirty="0">
                <a:solidFill>
                  <a:srgbClr val="291B25"/>
                </a:solidFill>
                <a:latin typeface="Verdana"/>
                <a:cs typeface="Verdana"/>
              </a:rPr>
              <a:t>un </a:t>
            </a:r>
            <a:r>
              <a:rPr sz="2200" spc="45" dirty="0">
                <a:solidFill>
                  <a:srgbClr val="291B25"/>
                </a:solidFill>
                <a:latin typeface="Verdana"/>
                <a:cs typeface="Verdana"/>
              </a:rPr>
              <a:t>trekking </a:t>
            </a:r>
            <a:r>
              <a:rPr sz="2200" spc="5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15" dirty="0">
                <a:solidFill>
                  <a:srgbClr val="291B25"/>
                </a:solidFill>
                <a:latin typeface="Verdana"/>
                <a:cs typeface="Verdana"/>
              </a:rPr>
              <a:t>hasta </a:t>
            </a:r>
            <a:r>
              <a:rPr sz="2200" spc="35" dirty="0">
                <a:solidFill>
                  <a:srgbClr val="291B25"/>
                </a:solidFill>
                <a:latin typeface="Verdana"/>
                <a:cs typeface="Verdana"/>
              </a:rPr>
              <a:t>unas </a:t>
            </a:r>
            <a:r>
              <a:rPr sz="2200" spc="45" dirty="0">
                <a:solidFill>
                  <a:srgbClr val="291B25"/>
                </a:solidFill>
                <a:latin typeface="Verdana"/>
                <a:cs typeface="Verdana"/>
              </a:rPr>
              <a:t>escondidas </a:t>
            </a:r>
            <a:r>
              <a:rPr sz="2200" spc="50" dirty="0">
                <a:solidFill>
                  <a:srgbClr val="291B25"/>
                </a:solidFill>
                <a:latin typeface="Verdana"/>
                <a:cs typeface="Verdana"/>
              </a:rPr>
              <a:t> C</a:t>
            </a:r>
            <a:r>
              <a:rPr sz="2200" spc="-1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spc="35" dirty="0">
                <a:solidFill>
                  <a:srgbClr val="291B25"/>
                </a:solidFill>
                <a:latin typeface="Verdana"/>
                <a:cs typeface="Verdana"/>
              </a:rPr>
              <a:t>t</a:t>
            </a:r>
            <a:r>
              <a:rPr sz="2200" spc="-1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spc="-45" dirty="0">
                <a:solidFill>
                  <a:srgbClr val="291B25"/>
                </a:solidFill>
                <a:latin typeface="Verdana"/>
                <a:cs typeface="Verdana"/>
              </a:rPr>
              <a:t>r</a:t>
            </a:r>
            <a:r>
              <a:rPr sz="2200" spc="-1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spc="35" dirty="0">
                <a:solidFill>
                  <a:srgbClr val="291B25"/>
                </a:solidFill>
                <a:latin typeface="Verdana"/>
                <a:cs typeface="Verdana"/>
              </a:rPr>
              <a:t>t</a:t>
            </a:r>
            <a:r>
              <a:rPr sz="2200" spc="-1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spc="-45" dirty="0">
                <a:solidFill>
                  <a:srgbClr val="291B25"/>
                </a:solidFill>
                <a:latin typeface="Verdana"/>
                <a:cs typeface="Verdana"/>
              </a:rPr>
              <a:t>s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200" spc="105" dirty="0">
                <a:solidFill>
                  <a:srgbClr val="291B25"/>
                </a:solidFill>
                <a:latin typeface="Verdana"/>
                <a:cs typeface="Verdana"/>
              </a:rPr>
              <a:t>n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180" dirty="0">
                <a:solidFill>
                  <a:srgbClr val="291B25"/>
                </a:solidFill>
                <a:latin typeface="Verdana"/>
                <a:cs typeface="Verdana"/>
              </a:rPr>
              <a:t>m</a:t>
            </a:r>
            <a:r>
              <a:rPr sz="220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200" spc="125" dirty="0">
                <a:solidFill>
                  <a:srgbClr val="291B25"/>
                </a:solidFill>
                <a:latin typeface="Verdana"/>
                <a:cs typeface="Verdana"/>
              </a:rPr>
              <a:t>d</a:t>
            </a:r>
            <a:r>
              <a:rPr sz="2200" spc="5" dirty="0">
                <a:solidFill>
                  <a:srgbClr val="291B25"/>
                </a:solidFill>
                <a:latin typeface="Verdana"/>
                <a:cs typeface="Verdana"/>
              </a:rPr>
              <a:t>i</a:t>
            </a:r>
            <a:r>
              <a:rPr sz="2200" spc="60" dirty="0">
                <a:solidFill>
                  <a:srgbClr val="291B25"/>
                </a:solidFill>
                <a:latin typeface="Verdana"/>
                <a:cs typeface="Verdana"/>
              </a:rPr>
              <a:t>o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125" dirty="0">
                <a:solidFill>
                  <a:srgbClr val="291B25"/>
                </a:solidFill>
                <a:latin typeface="Verdana"/>
                <a:cs typeface="Verdana"/>
              </a:rPr>
              <a:t>d</a:t>
            </a:r>
            <a:r>
              <a:rPr sz="2200" spc="35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90" dirty="0">
                <a:solidFill>
                  <a:srgbClr val="291B25"/>
                </a:solidFill>
                <a:latin typeface="Verdana"/>
                <a:cs typeface="Verdana"/>
              </a:rPr>
              <a:t>u</a:t>
            </a:r>
            <a:r>
              <a:rPr sz="2200" spc="100" dirty="0">
                <a:solidFill>
                  <a:srgbClr val="291B25"/>
                </a:solidFill>
                <a:latin typeface="Verdana"/>
                <a:cs typeface="Verdana"/>
              </a:rPr>
              <a:t>n</a:t>
            </a:r>
            <a:r>
              <a:rPr sz="2200" spc="-5" dirty="0">
                <a:solidFill>
                  <a:srgbClr val="291B25"/>
                </a:solidFill>
                <a:latin typeface="Verdana"/>
                <a:cs typeface="Verdana"/>
              </a:rPr>
              <a:t>a  </a:t>
            </a:r>
            <a:r>
              <a:rPr sz="2200" spc="40" dirty="0">
                <a:solidFill>
                  <a:srgbClr val="291B25"/>
                </a:solidFill>
                <a:latin typeface="Verdana"/>
                <a:cs typeface="Verdana"/>
              </a:rPr>
              <a:t>vegetación</a:t>
            </a:r>
            <a:r>
              <a:rPr sz="2200" spc="-19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35" dirty="0">
                <a:solidFill>
                  <a:srgbClr val="291B25"/>
                </a:solidFill>
                <a:latin typeface="Verdana"/>
                <a:cs typeface="Verdana"/>
              </a:rPr>
              <a:t>tropical</a:t>
            </a:r>
            <a:endParaRPr sz="2200">
              <a:latin typeface="Verdana"/>
              <a:cs typeface="Verdan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2003888" y="366844"/>
            <a:ext cx="4064000" cy="70421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ct val="102299"/>
              </a:lnSpc>
              <a:spcBef>
                <a:spcPts val="40"/>
              </a:spcBef>
            </a:pPr>
            <a:r>
              <a:rPr sz="2200" b="0" spc="55" dirty="0">
                <a:solidFill>
                  <a:srgbClr val="291B25"/>
                </a:solidFill>
                <a:latin typeface="Verdana"/>
                <a:cs typeface="Verdana"/>
              </a:rPr>
              <a:t>V</a:t>
            </a:r>
            <a:r>
              <a:rPr sz="2200" b="0" spc="90" dirty="0">
                <a:solidFill>
                  <a:srgbClr val="291B25"/>
                </a:solidFill>
                <a:latin typeface="Verdana"/>
                <a:cs typeface="Verdana"/>
              </a:rPr>
              <a:t>u</a:t>
            </a:r>
            <a:r>
              <a:rPr sz="2200" b="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200" b="0" spc="5" dirty="0">
                <a:solidFill>
                  <a:srgbClr val="291B25"/>
                </a:solidFill>
                <a:latin typeface="Verdana"/>
                <a:cs typeface="Verdana"/>
              </a:rPr>
              <a:t>l</a:t>
            </a:r>
            <a:r>
              <a:rPr sz="2200" b="0" spc="60" dirty="0">
                <a:solidFill>
                  <a:srgbClr val="291B25"/>
                </a:solidFill>
                <a:latin typeface="Verdana"/>
                <a:cs typeface="Verdana"/>
              </a:rPr>
              <a:t>o</a:t>
            </a:r>
            <a:r>
              <a:rPr sz="2200" b="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b="0" spc="125" dirty="0">
                <a:solidFill>
                  <a:srgbClr val="291B25"/>
                </a:solidFill>
                <a:latin typeface="Verdana"/>
                <a:cs typeface="Verdana"/>
              </a:rPr>
              <a:t>d</a:t>
            </a:r>
            <a:r>
              <a:rPr sz="2200" b="0" spc="5" dirty="0">
                <a:solidFill>
                  <a:srgbClr val="291B25"/>
                </a:solidFill>
                <a:latin typeface="Verdana"/>
                <a:cs typeface="Verdana"/>
              </a:rPr>
              <a:t>i</a:t>
            </a:r>
            <a:r>
              <a:rPr sz="2200" b="0" spc="-45" dirty="0">
                <a:solidFill>
                  <a:srgbClr val="291B25"/>
                </a:solidFill>
                <a:latin typeface="Verdana"/>
                <a:cs typeface="Verdana"/>
              </a:rPr>
              <a:t>r</a:t>
            </a:r>
            <a:r>
              <a:rPr sz="2200" b="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200" b="0" spc="105" dirty="0">
                <a:solidFill>
                  <a:srgbClr val="291B25"/>
                </a:solidFill>
                <a:latin typeface="Verdana"/>
                <a:cs typeface="Verdana"/>
              </a:rPr>
              <a:t>c</a:t>
            </a:r>
            <a:r>
              <a:rPr sz="2200" b="0" spc="35" dirty="0">
                <a:solidFill>
                  <a:srgbClr val="291B25"/>
                </a:solidFill>
                <a:latin typeface="Verdana"/>
                <a:cs typeface="Verdana"/>
              </a:rPr>
              <a:t>t</a:t>
            </a:r>
            <a:r>
              <a:rPr sz="2200" b="0" spc="60" dirty="0">
                <a:solidFill>
                  <a:srgbClr val="291B25"/>
                </a:solidFill>
                <a:latin typeface="Verdana"/>
                <a:cs typeface="Verdana"/>
              </a:rPr>
              <a:t>o</a:t>
            </a:r>
            <a:r>
              <a:rPr sz="2200" b="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b="0" spc="100" dirty="0">
                <a:solidFill>
                  <a:srgbClr val="291B25"/>
                </a:solidFill>
                <a:latin typeface="Verdana"/>
                <a:cs typeface="Verdana"/>
              </a:rPr>
              <a:t>h</a:t>
            </a:r>
            <a:r>
              <a:rPr sz="2200" b="0" spc="-1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b="0" spc="105" dirty="0">
                <a:solidFill>
                  <a:srgbClr val="291B25"/>
                </a:solidFill>
                <a:latin typeface="Verdana"/>
                <a:cs typeface="Verdana"/>
              </a:rPr>
              <a:t>c</a:t>
            </a:r>
            <a:r>
              <a:rPr sz="2200" b="0" spc="5" dirty="0">
                <a:solidFill>
                  <a:srgbClr val="291B25"/>
                </a:solidFill>
                <a:latin typeface="Verdana"/>
                <a:cs typeface="Verdana"/>
              </a:rPr>
              <a:t>i</a:t>
            </a:r>
            <a:r>
              <a:rPr sz="2200" b="0" spc="-5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b="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b="0" spc="5" dirty="0">
                <a:solidFill>
                  <a:srgbClr val="291B25"/>
                </a:solidFill>
                <a:latin typeface="Verdana"/>
                <a:cs typeface="Verdana"/>
              </a:rPr>
              <a:t>l</a:t>
            </a:r>
            <a:r>
              <a:rPr sz="2200" b="0" spc="-5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b="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b="0" spc="-250" dirty="0">
                <a:solidFill>
                  <a:srgbClr val="291B25"/>
                </a:solidFill>
                <a:latin typeface="Verdana"/>
                <a:cs typeface="Verdana"/>
              </a:rPr>
              <a:t>I</a:t>
            </a:r>
            <a:r>
              <a:rPr sz="2200" b="0" spc="-50" dirty="0">
                <a:solidFill>
                  <a:srgbClr val="291B25"/>
                </a:solidFill>
                <a:latin typeface="Verdana"/>
                <a:cs typeface="Verdana"/>
              </a:rPr>
              <a:t>s</a:t>
            </a:r>
            <a:r>
              <a:rPr sz="2200" b="0" spc="5" dirty="0">
                <a:solidFill>
                  <a:srgbClr val="291B25"/>
                </a:solidFill>
                <a:latin typeface="Verdana"/>
                <a:cs typeface="Verdana"/>
              </a:rPr>
              <a:t>l</a:t>
            </a:r>
            <a:r>
              <a:rPr sz="2200" b="0" spc="-5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b="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b="0" spc="125" dirty="0">
                <a:solidFill>
                  <a:srgbClr val="291B25"/>
                </a:solidFill>
                <a:latin typeface="Verdana"/>
                <a:cs typeface="Verdana"/>
              </a:rPr>
              <a:t>d</a:t>
            </a:r>
            <a:r>
              <a:rPr sz="2200" b="0" spc="25" dirty="0">
                <a:solidFill>
                  <a:srgbClr val="291B25"/>
                </a:solidFill>
                <a:latin typeface="Verdana"/>
                <a:cs typeface="Verdana"/>
              </a:rPr>
              <a:t>e </a:t>
            </a:r>
            <a:r>
              <a:rPr sz="2200" b="0" spc="2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b="0" spc="10" dirty="0">
                <a:solidFill>
                  <a:srgbClr val="291B25"/>
                </a:solidFill>
                <a:latin typeface="Verdana"/>
                <a:cs typeface="Verdana"/>
              </a:rPr>
              <a:t>Zanzíbar</a:t>
            </a:r>
            <a:endParaRPr sz="22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852513" y="1313379"/>
            <a:ext cx="9043035" cy="44354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200" b="1" spc="170" dirty="0">
                <a:latin typeface="Tahoma"/>
                <a:cs typeface="Tahoma"/>
              </a:rPr>
              <a:t>ARUSHA-MERU-ZANZIBAR</a:t>
            </a:r>
            <a:endParaRPr sz="4200">
              <a:latin typeface="Tahoma"/>
              <a:cs typeface="Tahoma"/>
            </a:endParaRPr>
          </a:p>
          <a:p>
            <a:pPr marL="4852035" marR="5080">
              <a:lnSpc>
                <a:spcPct val="102299"/>
              </a:lnSpc>
              <a:spcBef>
                <a:spcPts val="2645"/>
              </a:spcBef>
            </a:pPr>
            <a:r>
              <a:rPr sz="2200" spc="-145" dirty="0">
                <a:solidFill>
                  <a:srgbClr val="291B25"/>
                </a:solidFill>
                <a:latin typeface="Verdana"/>
                <a:cs typeface="Verdana"/>
              </a:rPr>
              <a:t>S</a:t>
            </a:r>
            <a:r>
              <a:rPr sz="2200" spc="35" dirty="0">
                <a:solidFill>
                  <a:srgbClr val="291B25"/>
                </a:solidFill>
                <a:latin typeface="Verdana"/>
                <a:cs typeface="Verdana"/>
              </a:rPr>
              <a:t>t</a:t>
            </a:r>
            <a:r>
              <a:rPr sz="2200" spc="55" dirty="0">
                <a:solidFill>
                  <a:srgbClr val="291B25"/>
                </a:solidFill>
                <a:latin typeface="Verdana"/>
                <a:cs typeface="Verdana"/>
              </a:rPr>
              <a:t>o</a:t>
            </a:r>
            <a:r>
              <a:rPr sz="2200" spc="100" dirty="0">
                <a:solidFill>
                  <a:srgbClr val="291B25"/>
                </a:solidFill>
                <a:latin typeface="Verdana"/>
                <a:cs typeface="Verdana"/>
              </a:rPr>
              <a:t>n</a:t>
            </a:r>
            <a:r>
              <a:rPr sz="2200" spc="35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-70" dirty="0">
                <a:solidFill>
                  <a:srgbClr val="291B25"/>
                </a:solidFill>
                <a:latin typeface="Verdana"/>
                <a:cs typeface="Verdana"/>
              </a:rPr>
              <a:t>T</a:t>
            </a:r>
            <a:r>
              <a:rPr sz="2200" spc="55" dirty="0">
                <a:solidFill>
                  <a:srgbClr val="291B25"/>
                </a:solidFill>
                <a:latin typeface="Verdana"/>
                <a:cs typeface="Verdana"/>
              </a:rPr>
              <a:t>o</a:t>
            </a:r>
            <a:r>
              <a:rPr sz="2200" spc="170" dirty="0">
                <a:solidFill>
                  <a:srgbClr val="291B25"/>
                </a:solidFill>
                <a:latin typeface="Verdana"/>
                <a:cs typeface="Verdana"/>
              </a:rPr>
              <a:t>w</a:t>
            </a:r>
            <a:r>
              <a:rPr sz="2200" spc="100" dirty="0">
                <a:solidFill>
                  <a:srgbClr val="291B25"/>
                </a:solidFill>
                <a:latin typeface="Verdana"/>
                <a:cs typeface="Verdana"/>
              </a:rPr>
              <a:t>n</a:t>
            </a:r>
            <a:r>
              <a:rPr sz="2200" spc="-305" dirty="0">
                <a:solidFill>
                  <a:srgbClr val="291B25"/>
                </a:solidFill>
                <a:latin typeface="Verdana"/>
                <a:cs typeface="Verdana"/>
              </a:rPr>
              <a:t>,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5" dirty="0">
                <a:solidFill>
                  <a:srgbClr val="291B25"/>
                </a:solidFill>
                <a:latin typeface="Verdana"/>
                <a:cs typeface="Verdana"/>
              </a:rPr>
              <a:t>l</a:t>
            </a:r>
            <a:r>
              <a:rPr sz="2200" spc="-5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105" dirty="0">
                <a:solidFill>
                  <a:srgbClr val="291B25"/>
                </a:solidFill>
                <a:latin typeface="Verdana"/>
                <a:cs typeface="Verdana"/>
              </a:rPr>
              <a:t>c</a:t>
            </a:r>
            <a:r>
              <a:rPr sz="2200" spc="5" dirty="0">
                <a:solidFill>
                  <a:srgbClr val="291B25"/>
                </a:solidFill>
                <a:latin typeface="Verdana"/>
                <a:cs typeface="Verdana"/>
              </a:rPr>
              <a:t>i</a:t>
            </a:r>
            <a:r>
              <a:rPr sz="2200" spc="90" dirty="0">
                <a:solidFill>
                  <a:srgbClr val="291B25"/>
                </a:solidFill>
                <a:latin typeface="Verdana"/>
                <a:cs typeface="Verdana"/>
              </a:rPr>
              <a:t>u</a:t>
            </a:r>
            <a:r>
              <a:rPr sz="2200" spc="125" dirty="0">
                <a:solidFill>
                  <a:srgbClr val="291B25"/>
                </a:solidFill>
                <a:latin typeface="Verdana"/>
                <a:cs typeface="Verdana"/>
              </a:rPr>
              <a:t>d</a:t>
            </a:r>
            <a:r>
              <a:rPr sz="2200" spc="-1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spc="130" dirty="0">
                <a:solidFill>
                  <a:srgbClr val="291B25"/>
                </a:solidFill>
                <a:latin typeface="Verdana"/>
                <a:cs typeface="Verdana"/>
              </a:rPr>
              <a:t>d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125" dirty="0">
                <a:solidFill>
                  <a:srgbClr val="291B25"/>
                </a:solidFill>
                <a:latin typeface="Verdana"/>
                <a:cs typeface="Verdana"/>
              </a:rPr>
              <a:t>d</a:t>
            </a:r>
            <a:r>
              <a:rPr sz="2200" spc="25" dirty="0">
                <a:solidFill>
                  <a:srgbClr val="291B25"/>
                </a:solidFill>
                <a:latin typeface="Verdana"/>
                <a:cs typeface="Verdana"/>
              </a:rPr>
              <a:t>e </a:t>
            </a:r>
            <a:r>
              <a:rPr sz="2200" spc="2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125" dirty="0">
                <a:solidFill>
                  <a:srgbClr val="291B25"/>
                </a:solidFill>
                <a:latin typeface="Verdana"/>
                <a:cs typeface="Verdana"/>
              </a:rPr>
              <a:t>p</a:t>
            </a:r>
            <a:r>
              <a:rPr sz="2200" spc="5" dirty="0">
                <a:solidFill>
                  <a:srgbClr val="291B25"/>
                </a:solidFill>
                <a:latin typeface="Verdana"/>
                <a:cs typeface="Verdana"/>
              </a:rPr>
              <a:t>i</a:t>
            </a:r>
            <a:r>
              <a:rPr sz="220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200" spc="125" dirty="0">
                <a:solidFill>
                  <a:srgbClr val="291B25"/>
                </a:solidFill>
                <a:latin typeface="Verdana"/>
                <a:cs typeface="Verdana"/>
              </a:rPr>
              <a:t>d</a:t>
            </a:r>
            <a:r>
              <a:rPr sz="2200" spc="-45" dirty="0">
                <a:solidFill>
                  <a:srgbClr val="291B25"/>
                </a:solidFill>
                <a:latin typeface="Verdana"/>
                <a:cs typeface="Verdana"/>
              </a:rPr>
              <a:t>r</a:t>
            </a:r>
            <a:r>
              <a:rPr sz="2200" spc="-1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spc="-305" dirty="0">
                <a:solidFill>
                  <a:srgbClr val="291B25"/>
                </a:solidFill>
                <a:latin typeface="Verdana"/>
                <a:cs typeface="Verdana"/>
              </a:rPr>
              <a:t>.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-70" dirty="0">
                <a:solidFill>
                  <a:srgbClr val="291B25"/>
                </a:solidFill>
                <a:latin typeface="Verdana"/>
                <a:cs typeface="Verdana"/>
              </a:rPr>
              <a:t>T</a:t>
            </a:r>
            <a:r>
              <a:rPr sz="2200" spc="-1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spc="-45" dirty="0">
                <a:solidFill>
                  <a:srgbClr val="291B25"/>
                </a:solidFill>
                <a:latin typeface="Verdana"/>
                <a:cs typeface="Verdana"/>
              </a:rPr>
              <a:t>r</a:t>
            </a:r>
            <a:r>
              <a:rPr sz="2200" spc="125" dirty="0">
                <a:solidFill>
                  <a:srgbClr val="291B25"/>
                </a:solidFill>
                <a:latin typeface="Verdana"/>
                <a:cs typeface="Verdana"/>
              </a:rPr>
              <a:t>d</a:t>
            </a:r>
            <a:r>
              <a:rPr sz="2200" spc="35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-75" dirty="0">
                <a:solidFill>
                  <a:srgbClr val="291B25"/>
                </a:solidFill>
                <a:latin typeface="Verdana"/>
                <a:cs typeface="Verdana"/>
              </a:rPr>
              <a:t>y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5" dirty="0">
                <a:solidFill>
                  <a:srgbClr val="291B25"/>
                </a:solidFill>
                <a:latin typeface="Verdana"/>
                <a:cs typeface="Verdana"/>
              </a:rPr>
              <a:t>l</a:t>
            </a:r>
            <a:r>
              <a:rPr sz="2200" spc="-5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180" dirty="0">
                <a:solidFill>
                  <a:srgbClr val="291B25"/>
                </a:solidFill>
                <a:latin typeface="Verdana"/>
                <a:cs typeface="Verdana"/>
              </a:rPr>
              <a:t>m</a:t>
            </a:r>
            <a:r>
              <a:rPr sz="2200" spc="-1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spc="100" dirty="0">
                <a:solidFill>
                  <a:srgbClr val="291B25"/>
                </a:solidFill>
                <a:latin typeface="Verdana"/>
                <a:cs typeface="Verdana"/>
              </a:rPr>
              <a:t>ñ</a:t>
            </a:r>
            <a:r>
              <a:rPr sz="2200" spc="-1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spc="100" dirty="0">
                <a:solidFill>
                  <a:srgbClr val="291B25"/>
                </a:solidFill>
                <a:latin typeface="Verdana"/>
                <a:cs typeface="Verdana"/>
              </a:rPr>
              <a:t>n</a:t>
            </a:r>
            <a:r>
              <a:rPr sz="2200" spc="-5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125" dirty="0">
                <a:solidFill>
                  <a:srgbClr val="291B25"/>
                </a:solidFill>
                <a:latin typeface="Verdana"/>
                <a:cs typeface="Verdana"/>
              </a:rPr>
              <a:t>d</a:t>
            </a:r>
            <a:r>
              <a:rPr sz="220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200" spc="10" dirty="0">
                <a:solidFill>
                  <a:srgbClr val="291B25"/>
                </a:solidFill>
                <a:latin typeface="Verdana"/>
                <a:cs typeface="Verdana"/>
              </a:rPr>
              <a:t>l  </a:t>
            </a:r>
            <a:r>
              <a:rPr sz="2200" spc="40" dirty="0">
                <a:solidFill>
                  <a:srgbClr val="291B25"/>
                </a:solidFill>
                <a:latin typeface="Verdana"/>
                <a:cs typeface="Verdana"/>
              </a:rPr>
              <a:t>día </a:t>
            </a:r>
            <a:r>
              <a:rPr sz="2200" spc="45" dirty="0">
                <a:solidFill>
                  <a:srgbClr val="291B25"/>
                </a:solidFill>
                <a:latin typeface="Verdana"/>
                <a:cs typeface="Verdana"/>
              </a:rPr>
              <a:t>siguiente </a:t>
            </a:r>
            <a:r>
              <a:rPr sz="2200" spc="15" dirty="0">
                <a:solidFill>
                  <a:srgbClr val="291B25"/>
                </a:solidFill>
                <a:latin typeface="Verdana"/>
                <a:cs typeface="Verdana"/>
              </a:rPr>
              <a:t>para </a:t>
            </a:r>
            <a:r>
              <a:rPr sz="2200" spc="25" dirty="0">
                <a:solidFill>
                  <a:srgbClr val="291B25"/>
                </a:solidFill>
                <a:latin typeface="Verdana"/>
                <a:cs typeface="Verdana"/>
              </a:rPr>
              <a:t>dar </a:t>
            </a:r>
            <a:r>
              <a:rPr sz="2200" spc="100" dirty="0">
                <a:solidFill>
                  <a:srgbClr val="291B25"/>
                </a:solidFill>
                <a:latin typeface="Verdana"/>
                <a:cs typeface="Verdana"/>
              </a:rPr>
              <a:t>un </a:t>
            </a:r>
            <a:r>
              <a:rPr sz="2200" spc="10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30" dirty="0">
                <a:solidFill>
                  <a:srgbClr val="291B25"/>
                </a:solidFill>
                <a:latin typeface="Verdana"/>
                <a:cs typeface="Verdana"/>
              </a:rPr>
              <a:t>paseo </a:t>
            </a:r>
            <a:r>
              <a:rPr sz="2200" spc="45" dirty="0">
                <a:solidFill>
                  <a:srgbClr val="291B25"/>
                </a:solidFill>
                <a:latin typeface="Verdana"/>
                <a:cs typeface="Verdana"/>
              </a:rPr>
              <a:t>por </a:t>
            </a:r>
            <a:r>
              <a:rPr sz="2200" spc="20" dirty="0">
                <a:solidFill>
                  <a:srgbClr val="291B25"/>
                </a:solidFill>
                <a:latin typeface="Verdana"/>
                <a:cs typeface="Verdana"/>
              </a:rPr>
              <a:t>su </a:t>
            </a:r>
            <a:r>
              <a:rPr sz="2200" spc="35" dirty="0">
                <a:solidFill>
                  <a:srgbClr val="291B25"/>
                </a:solidFill>
                <a:latin typeface="Verdana"/>
                <a:cs typeface="Verdana"/>
              </a:rPr>
              <a:t>laberinto </a:t>
            </a:r>
            <a:r>
              <a:rPr sz="2200" spc="80" dirty="0">
                <a:solidFill>
                  <a:srgbClr val="291B25"/>
                </a:solidFill>
                <a:latin typeface="Verdana"/>
                <a:cs typeface="Verdana"/>
              </a:rPr>
              <a:t>de </a:t>
            </a:r>
            <a:r>
              <a:rPr sz="220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105" dirty="0">
                <a:solidFill>
                  <a:srgbClr val="291B25"/>
                </a:solidFill>
                <a:latin typeface="Verdana"/>
                <a:cs typeface="Verdana"/>
              </a:rPr>
              <a:t>c</a:t>
            </a:r>
            <a:r>
              <a:rPr sz="2200" spc="-1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spc="5" dirty="0">
                <a:solidFill>
                  <a:srgbClr val="291B25"/>
                </a:solidFill>
                <a:latin typeface="Verdana"/>
                <a:cs typeface="Verdana"/>
              </a:rPr>
              <a:t>ll</a:t>
            </a:r>
            <a:r>
              <a:rPr sz="220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200" spc="-140" dirty="0">
                <a:solidFill>
                  <a:srgbClr val="291B25"/>
                </a:solidFill>
                <a:latin typeface="Verdana"/>
                <a:cs typeface="Verdana"/>
              </a:rPr>
              <a:t>j</a:t>
            </a:r>
            <a:r>
              <a:rPr sz="2200" spc="90" dirty="0">
                <a:solidFill>
                  <a:srgbClr val="291B25"/>
                </a:solidFill>
                <a:latin typeface="Verdana"/>
                <a:cs typeface="Verdana"/>
              </a:rPr>
              <a:t>u</a:t>
            </a:r>
            <a:r>
              <a:rPr sz="220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200" spc="5" dirty="0">
                <a:solidFill>
                  <a:srgbClr val="291B25"/>
                </a:solidFill>
                <a:latin typeface="Verdana"/>
                <a:cs typeface="Verdana"/>
              </a:rPr>
              <a:t>l</a:t>
            </a:r>
            <a:r>
              <a:rPr sz="2200" spc="-1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spc="-50" dirty="0">
                <a:solidFill>
                  <a:srgbClr val="291B25"/>
                </a:solidFill>
                <a:latin typeface="Verdana"/>
                <a:cs typeface="Verdana"/>
              </a:rPr>
              <a:t>s</a:t>
            </a:r>
            <a:r>
              <a:rPr sz="2200" spc="-305" dirty="0">
                <a:solidFill>
                  <a:srgbClr val="291B25"/>
                </a:solidFill>
                <a:latin typeface="Verdana"/>
                <a:cs typeface="Verdana"/>
              </a:rPr>
              <a:t>,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125" dirty="0">
                <a:solidFill>
                  <a:srgbClr val="291B25"/>
                </a:solidFill>
                <a:latin typeface="Verdana"/>
                <a:cs typeface="Verdana"/>
              </a:rPr>
              <a:t>p</a:t>
            </a:r>
            <a:r>
              <a:rPr sz="2200" spc="-1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spc="5" dirty="0">
                <a:solidFill>
                  <a:srgbClr val="291B25"/>
                </a:solidFill>
                <a:latin typeface="Verdana"/>
                <a:cs typeface="Verdana"/>
              </a:rPr>
              <a:t>l</a:t>
            </a:r>
            <a:r>
              <a:rPr sz="2200" spc="-1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spc="105" dirty="0">
                <a:solidFill>
                  <a:srgbClr val="291B25"/>
                </a:solidFill>
                <a:latin typeface="Verdana"/>
                <a:cs typeface="Verdana"/>
              </a:rPr>
              <a:t>c</a:t>
            </a:r>
            <a:r>
              <a:rPr sz="220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200" spc="35" dirty="0">
                <a:solidFill>
                  <a:srgbClr val="291B25"/>
                </a:solidFill>
                <a:latin typeface="Verdana"/>
                <a:cs typeface="Verdana"/>
              </a:rPr>
              <a:t>t</a:t>
            </a:r>
            <a:r>
              <a:rPr sz="220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200" spc="-45" dirty="0">
                <a:solidFill>
                  <a:srgbClr val="291B25"/>
                </a:solidFill>
                <a:latin typeface="Verdana"/>
                <a:cs typeface="Verdana"/>
              </a:rPr>
              <a:t>s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125" dirty="0">
                <a:solidFill>
                  <a:srgbClr val="291B25"/>
                </a:solidFill>
                <a:latin typeface="Verdana"/>
                <a:cs typeface="Verdana"/>
              </a:rPr>
              <a:t>d</a:t>
            </a:r>
            <a:r>
              <a:rPr sz="2200" spc="25" dirty="0">
                <a:solidFill>
                  <a:srgbClr val="291B25"/>
                </a:solidFill>
                <a:latin typeface="Verdana"/>
                <a:cs typeface="Verdana"/>
              </a:rPr>
              <a:t>e </a:t>
            </a:r>
            <a:r>
              <a:rPr sz="2200" spc="2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100" dirty="0">
                <a:solidFill>
                  <a:srgbClr val="291B25"/>
                </a:solidFill>
                <a:latin typeface="Verdana"/>
                <a:cs typeface="Verdana"/>
              </a:rPr>
              <a:t>h</a:t>
            </a:r>
            <a:r>
              <a:rPr sz="220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200" spc="-45" dirty="0">
                <a:solidFill>
                  <a:srgbClr val="291B25"/>
                </a:solidFill>
                <a:latin typeface="Verdana"/>
                <a:cs typeface="Verdana"/>
              </a:rPr>
              <a:t>r</a:t>
            </a:r>
            <a:r>
              <a:rPr sz="220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200" spc="100" dirty="0">
                <a:solidFill>
                  <a:srgbClr val="291B25"/>
                </a:solidFill>
                <a:latin typeface="Verdana"/>
                <a:cs typeface="Verdana"/>
              </a:rPr>
              <a:t>n</a:t>
            </a:r>
            <a:r>
              <a:rPr sz="2200" spc="105" dirty="0">
                <a:solidFill>
                  <a:srgbClr val="291B25"/>
                </a:solidFill>
                <a:latin typeface="Verdana"/>
                <a:cs typeface="Verdana"/>
              </a:rPr>
              <a:t>c</a:t>
            </a:r>
            <a:r>
              <a:rPr sz="2200" spc="5" dirty="0">
                <a:solidFill>
                  <a:srgbClr val="291B25"/>
                </a:solidFill>
                <a:latin typeface="Verdana"/>
                <a:cs typeface="Verdana"/>
              </a:rPr>
              <a:t>i</a:t>
            </a:r>
            <a:r>
              <a:rPr sz="2200" spc="-5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-10" dirty="0">
                <a:solidFill>
                  <a:srgbClr val="291B25"/>
                </a:solidFill>
                <a:latin typeface="Verdana"/>
                <a:cs typeface="Verdana"/>
              </a:rPr>
              <a:t>á</a:t>
            </a:r>
            <a:r>
              <a:rPr sz="2200" spc="-45" dirty="0">
                <a:solidFill>
                  <a:srgbClr val="291B25"/>
                </a:solidFill>
                <a:latin typeface="Verdana"/>
                <a:cs typeface="Verdana"/>
              </a:rPr>
              <a:t>r</a:t>
            </a:r>
            <a:r>
              <a:rPr sz="2200" spc="-1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spc="125" dirty="0">
                <a:solidFill>
                  <a:srgbClr val="291B25"/>
                </a:solidFill>
                <a:latin typeface="Verdana"/>
                <a:cs typeface="Verdana"/>
              </a:rPr>
              <a:t>b</a:t>
            </a:r>
            <a:r>
              <a:rPr sz="220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200" spc="-305" dirty="0">
                <a:solidFill>
                  <a:srgbClr val="291B25"/>
                </a:solidFill>
                <a:latin typeface="Verdana"/>
                <a:cs typeface="Verdana"/>
              </a:rPr>
              <a:t>,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125" dirty="0">
                <a:solidFill>
                  <a:srgbClr val="291B25"/>
                </a:solidFill>
                <a:latin typeface="Verdana"/>
                <a:cs typeface="Verdana"/>
              </a:rPr>
              <a:t>p</a:t>
            </a:r>
            <a:r>
              <a:rPr sz="220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200" spc="-45" dirty="0">
                <a:solidFill>
                  <a:srgbClr val="291B25"/>
                </a:solidFill>
                <a:latin typeface="Verdana"/>
                <a:cs typeface="Verdana"/>
              </a:rPr>
              <a:t>r</a:t>
            </a:r>
            <a:r>
              <a:rPr sz="2200" spc="-50" dirty="0">
                <a:solidFill>
                  <a:srgbClr val="291B25"/>
                </a:solidFill>
                <a:latin typeface="Verdana"/>
                <a:cs typeface="Verdana"/>
              </a:rPr>
              <a:t>s</a:t>
            </a:r>
            <a:r>
              <a:rPr sz="2200" spc="-1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spc="-305" dirty="0">
                <a:solidFill>
                  <a:srgbClr val="291B25"/>
                </a:solidFill>
                <a:latin typeface="Verdana"/>
                <a:cs typeface="Verdana"/>
              </a:rPr>
              <a:t>,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55" dirty="0">
                <a:solidFill>
                  <a:srgbClr val="291B25"/>
                </a:solidFill>
                <a:latin typeface="Verdana"/>
                <a:cs typeface="Verdana"/>
              </a:rPr>
              <a:t>o</a:t>
            </a:r>
            <a:r>
              <a:rPr sz="2200" spc="180" dirty="0">
                <a:solidFill>
                  <a:srgbClr val="291B25"/>
                </a:solidFill>
                <a:latin typeface="Verdana"/>
                <a:cs typeface="Verdana"/>
              </a:rPr>
              <a:t>m</a:t>
            </a:r>
            <a:r>
              <a:rPr sz="2200" spc="-1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spc="100" dirty="0">
                <a:solidFill>
                  <a:srgbClr val="291B25"/>
                </a:solidFill>
                <a:latin typeface="Verdana"/>
                <a:cs typeface="Verdana"/>
              </a:rPr>
              <a:t>n</a:t>
            </a:r>
            <a:r>
              <a:rPr sz="2200" spc="10" dirty="0">
                <a:solidFill>
                  <a:srgbClr val="291B25"/>
                </a:solidFill>
                <a:latin typeface="Verdana"/>
                <a:cs typeface="Verdana"/>
              </a:rPr>
              <a:t>í  </a:t>
            </a:r>
            <a:r>
              <a:rPr sz="2200" spc="60" dirty="0">
                <a:solidFill>
                  <a:srgbClr val="291B25"/>
                </a:solidFill>
                <a:latin typeface="Verdana"/>
                <a:cs typeface="Verdana"/>
              </a:rPr>
              <a:t>o </a:t>
            </a:r>
            <a:r>
              <a:rPr sz="2200" spc="40" dirty="0">
                <a:solidFill>
                  <a:srgbClr val="291B25"/>
                </a:solidFill>
                <a:latin typeface="Verdana"/>
                <a:cs typeface="Verdana"/>
              </a:rPr>
              <a:t>colonial </a:t>
            </a:r>
            <a:r>
              <a:rPr sz="2200" dirty="0">
                <a:solidFill>
                  <a:srgbClr val="291B25"/>
                </a:solidFill>
                <a:latin typeface="Verdana"/>
                <a:cs typeface="Verdana"/>
              </a:rPr>
              <a:t>británica, </a:t>
            </a:r>
            <a:r>
              <a:rPr sz="2200" spc="90" dirty="0">
                <a:solidFill>
                  <a:srgbClr val="291B25"/>
                </a:solidFill>
                <a:latin typeface="Verdana"/>
                <a:cs typeface="Verdana"/>
              </a:rPr>
              <a:t>con </a:t>
            </a:r>
            <a:r>
              <a:rPr sz="2200" dirty="0">
                <a:solidFill>
                  <a:srgbClr val="291B25"/>
                </a:solidFill>
                <a:latin typeface="Verdana"/>
                <a:cs typeface="Verdana"/>
              </a:rPr>
              <a:t>sus </a:t>
            </a:r>
            <a:r>
              <a:rPr sz="2200" spc="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-5" dirty="0">
                <a:solidFill>
                  <a:srgbClr val="291B25"/>
                </a:solidFill>
                <a:latin typeface="Verdana"/>
                <a:cs typeface="Verdana"/>
              </a:rPr>
              <a:t>f</a:t>
            </a:r>
            <a:r>
              <a:rPr sz="2200" spc="-1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spc="180" dirty="0">
                <a:solidFill>
                  <a:srgbClr val="291B25"/>
                </a:solidFill>
                <a:latin typeface="Verdana"/>
                <a:cs typeface="Verdana"/>
              </a:rPr>
              <a:t>m</a:t>
            </a:r>
            <a:r>
              <a:rPr sz="2200" spc="55" dirty="0">
                <a:solidFill>
                  <a:srgbClr val="291B25"/>
                </a:solidFill>
                <a:latin typeface="Verdana"/>
                <a:cs typeface="Verdana"/>
              </a:rPr>
              <a:t>o</a:t>
            </a:r>
            <a:r>
              <a:rPr sz="2200" spc="-50" dirty="0">
                <a:solidFill>
                  <a:srgbClr val="291B25"/>
                </a:solidFill>
                <a:latin typeface="Verdana"/>
                <a:cs typeface="Verdana"/>
              </a:rPr>
              <a:t>s</a:t>
            </a:r>
            <a:r>
              <a:rPr sz="2200" spc="-1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spc="-45" dirty="0">
                <a:solidFill>
                  <a:srgbClr val="291B25"/>
                </a:solidFill>
                <a:latin typeface="Verdana"/>
                <a:cs typeface="Verdana"/>
              </a:rPr>
              <a:t>s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-75" dirty="0">
                <a:solidFill>
                  <a:srgbClr val="291B25"/>
                </a:solidFill>
                <a:latin typeface="Verdana"/>
                <a:cs typeface="Verdana"/>
              </a:rPr>
              <a:t>y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200" spc="-50" dirty="0">
                <a:solidFill>
                  <a:srgbClr val="291B25"/>
                </a:solidFill>
                <a:latin typeface="Verdana"/>
                <a:cs typeface="Verdana"/>
              </a:rPr>
              <a:t>s</a:t>
            </a:r>
            <a:r>
              <a:rPr sz="2200" spc="125" dirty="0">
                <a:solidFill>
                  <a:srgbClr val="291B25"/>
                </a:solidFill>
                <a:latin typeface="Verdana"/>
                <a:cs typeface="Verdana"/>
              </a:rPr>
              <a:t>p</a:t>
            </a:r>
            <a:r>
              <a:rPr sz="220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200" spc="105" dirty="0">
                <a:solidFill>
                  <a:srgbClr val="291B25"/>
                </a:solidFill>
                <a:latin typeface="Verdana"/>
                <a:cs typeface="Verdana"/>
              </a:rPr>
              <a:t>c</a:t>
            </a:r>
            <a:r>
              <a:rPr sz="2200" spc="35" dirty="0">
                <a:solidFill>
                  <a:srgbClr val="291B25"/>
                </a:solidFill>
                <a:latin typeface="Verdana"/>
                <a:cs typeface="Verdana"/>
              </a:rPr>
              <a:t>t</a:t>
            </a:r>
            <a:r>
              <a:rPr sz="2200" spc="-1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spc="105" dirty="0">
                <a:solidFill>
                  <a:srgbClr val="291B25"/>
                </a:solidFill>
                <a:latin typeface="Verdana"/>
                <a:cs typeface="Verdana"/>
              </a:rPr>
              <a:t>c</a:t>
            </a:r>
            <a:r>
              <a:rPr sz="2200" spc="90" dirty="0">
                <a:solidFill>
                  <a:srgbClr val="291B25"/>
                </a:solidFill>
                <a:latin typeface="Verdana"/>
                <a:cs typeface="Verdana"/>
              </a:rPr>
              <a:t>u</a:t>
            </a:r>
            <a:r>
              <a:rPr sz="2200" spc="5" dirty="0">
                <a:solidFill>
                  <a:srgbClr val="291B25"/>
                </a:solidFill>
                <a:latin typeface="Verdana"/>
                <a:cs typeface="Verdana"/>
              </a:rPr>
              <a:t>l</a:t>
            </a:r>
            <a:r>
              <a:rPr sz="2200" spc="-1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spc="-45" dirty="0">
                <a:solidFill>
                  <a:srgbClr val="291B25"/>
                </a:solidFill>
                <a:latin typeface="Verdana"/>
                <a:cs typeface="Verdana"/>
              </a:rPr>
              <a:t>r</a:t>
            </a:r>
            <a:r>
              <a:rPr sz="220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200" spc="-40" dirty="0">
                <a:solidFill>
                  <a:srgbClr val="291B25"/>
                </a:solidFill>
                <a:latin typeface="Verdana"/>
                <a:cs typeface="Verdana"/>
              </a:rPr>
              <a:t>s </a:t>
            </a:r>
            <a:r>
              <a:rPr sz="2200" spc="-3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125" dirty="0">
                <a:solidFill>
                  <a:srgbClr val="291B25"/>
                </a:solidFill>
                <a:latin typeface="Verdana"/>
                <a:cs typeface="Verdana"/>
              </a:rPr>
              <a:t>p</a:t>
            </a:r>
            <a:r>
              <a:rPr sz="2200" spc="90" dirty="0">
                <a:solidFill>
                  <a:srgbClr val="291B25"/>
                </a:solidFill>
                <a:latin typeface="Verdana"/>
                <a:cs typeface="Verdana"/>
              </a:rPr>
              <a:t>u</a:t>
            </a:r>
            <a:r>
              <a:rPr sz="220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200" spc="-45" dirty="0">
                <a:solidFill>
                  <a:srgbClr val="291B25"/>
                </a:solidFill>
                <a:latin typeface="Verdana"/>
                <a:cs typeface="Verdana"/>
              </a:rPr>
              <a:t>r</a:t>
            </a:r>
            <a:r>
              <a:rPr sz="2200" spc="35" dirty="0">
                <a:solidFill>
                  <a:srgbClr val="291B25"/>
                </a:solidFill>
                <a:latin typeface="Verdana"/>
                <a:cs typeface="Verdana"/>
              </a:rPr>
              <a:t>t</a:t>
            </a:r>
            <a:r>
              <a:rPr sz="2200" spc="-1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spc="-50" dirty="0">
                <a:solidFill>
                  <a:srgbClr val="291B25"/>
                </a:solidFill>
                <a:latin typeface="Verdana"/>
                <a:cs typeface="Verdana"/>
              </a:rPr>
              <a:t>s</a:t>
            </a:r>
            <a:r>
              <a:rPr sz="2200" spc="-305" dirty="0">
                <a:solidFill>
                  <a:srgbClr val="291B25"/>
                </a:solidFill>
                <a:latin typeface="Verdana"/>
                <a:cs typeface="Verdana"/>
              </a:rPr>
              <a:t>,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125" dirty="0">
                <a:solidFill>
                  <a:srgbClr val="291B25"/>
                </a:solidFill>
                <a:latin typeface="Verdana"/>
                <a:cs typeface="Verdana"/>
              </a:rPr>
              <a:t>p</a:t>
            </a:r>
            <a:r>
              <a:rPr sz="2200" spc="-1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spc="-45" dirty="0">
                <a:solidFill>
                  <a:srgbClr val="291B25"/>
                </a:solidFill>
                <a:latin typeface="Verdana"/>
                <a:cs typeface="Verdana"/>
              </a:rPr>
              <a:t>r</a:t>
            </a:r>
            <a:r>
              <a:rPr sz="2200" spc="-5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100" dirty="0">
                <a:solidFill>
                  <a:srgbClr val="291B25"/>
                </a:solidFill>
                <a:latin typeface="Verdana"/>
                <a:cs typeface="Verdana"/>
              </a:rPr>
              <a:t>n</a:t>
            </a:r>
            <a:r>
              <a:rPr sz="2200" spc="55" dirty="0">
                <a:solidFill>
                  <a:srgbClr val="291B25"/>
                </a:solidFill>
                <a:latin typeface="Verdana"/>
                <a:cs typeface="Verdana"/>
              </a:rPr>
              <a:t>o</a:t>
            </a:r>
            <a:r>
              <a:rPr sz="2200" spc="-50" dirty="0">
                <a:solidFill>
                  <a:srgbClr val="291B25"/>
                </a:solidFill>
                <a:latin typeface="Verdana"/>
                <a:cs typeface="Verdana"/>
              </a:rPr>
              <a:t>s</a:t>
            </a:r>
            <a:r>
              <a:rPr sz="2200" spc="55" dirty="0">
                <a:solidFill>
                  <a:srgbClr val="291B25"/>
                </a:solidFill>
                <a:latin typeface="Verdana"/>
                <a:cs typeface="Verdana"/>
              </a:rPr>
              <a:t>o</a:t>
            </a:r>
            <a:r>
              <a:rPr sz="2200" spc="35" dirty="0">
                <a:solidFill>
                  <a:srgbClr val="291B25"/>
                </a:solidFill>
                <a:latin typeface="Verdana"/>
                <a:cs typeface="Verdana"/>
              </a:rPr>
              <a:t>t</a:t>
            </a:r>
            <a:r>
              <a:rPr sz="2200" spc="-45" dirty="0">
                <a:solidFill>
                  <a:srgbClr val="291B25"/>
                </a:solidFill>
                <a:latin typeface="Verdana"/>
                <a:cs typeface="Verdana"/>
              </a:rPr>
              <a:t>r</a:t>
            </a:r>
            <a:r>
              <a:rPr sz="2200" spc="55" dirty="0">
                <a:solidFill>
                  <a:srgbClr val="291B25"/>
                </a:solidFill>
                <a:latin typeface="Verdana"/>
                <a:cs typeface="Verdana"/>
              </a:rPr>
              <a:t>o</a:t>
            </a:r>
            <a:r>
              <a:rPr sz="2200" spc="-45" dirty="0">
                <a:solidFill>
                  <a:srgbClr val="291B25"/>
                </a:solidFill>
                <a:latin typeface="Verdana"/>
                <a:cs typeface="Verdana"/>
              </a:rPr>
              <a:t>s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5" dirty="0">
                <a:solidFill>
                  <a:srgbClr val="291B25"/>
                </a:solidFill>
                <a:latin typeface="Verdana"/>
                <a:cs typeface="Verdana"/>
              </a:rPr>
              <a:t>l</a:t>
            </a:r>
            <a:r>
              <a:rPr sz="2200" spc="-5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-140" dirty="0">
                <a:solidFill>
                  <a:srgbClr val="291B25"/>
                </a:solidFill>
                <a:latin typeface="Verdana"/>
                <a:cs typeface="Verdana"/>
              </a:rPr>
              <a:t>j</a:t>
            </a:r>
            <a:r>
              <a:rPr sz="2200" spc="55" dirty="0">
                <a:solidFill>
                  <a:srgbClr val="291B25"/>
                </a:solidFill>
                <a:latin typeface="Verdana"/>
                <a:cs typeface="Verdana"/>
              </a:rPr>
              <a:t>o</a:t>
            </a:r>
            <a:r>
              <a:rPr sz="2200" spc="-80" dirty="0">
                <a:solidFill>
                  <a:srgbClr val="291B25"/>
                </a:solidFill>
                <a:latin typeface="Verdana"/>
                <a:cs typeface="Verdana"/>
              </a:rPr>
              <a:t>y</a:t>
            </a:r>
            <a:r>
              <a:rPr sz="2200" spc="-5" dirty="0">
                <a:solidFill>
                  <a:srgbClr val="291B25"/>
                </a:solidFill>
                <a:latin typeface="Verdana"/>
                <a:cs typeface="Verdana"/>
              </a:rPr>
              <a:t>a  </a:t>
            </a:r>
            <a:r>
              <a:rPr sz="2200" spc="80" dirty="0">
                <a:solidFill>
                  <a:srgbClr val="291B25"/>
                </a:solidFill>
                <a:latin typeface="Verdana"/>
                <a:cs typeface="Verdana"/>
              </a:rPr>
              <a:t>de</a:t>
            </a:r>
            <a:r>
              <a:rPr sz="22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dirty="0">
                <a:solidFill>
                  <a:srgbClr val="291B25"/>
                </a:solidFill>
                <a:latin typeface="Verdana"/>
                <a:cs typeface="Verdana"/>
              </a:rPr>
              <a:t>la</a:t>
            </a:r>
            <a:r>
              <a:rPr sz="2200" spc="-19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25" dirty="0">
                <a:solidFill>
                  <a:srgbClr val="291B25"/>
                </a:solidFill>
                <a:latin typeface="Verdana"/>
                <a:cs typeface="Verdana"/>
              </a:rPr>
              <a:t>costa</a:t>
            </a:r>
            <a:r>
              <a:rPr sz="2200" spc="-19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20" dirty="0">
                <a:solidFill>
                  <a:srgbClr val="291B25"/>
                </a:solidFill>
                <a:latin typeface="Verdana"/>
                <a:cs typeface="Verdana"/>
              </a:rPr>
              <a:t>Swahili</a:t>
            </a:r>
            <a:r>
              <a:rPr sz="2200" spc="-19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-20" dirty="0">
                <a:solidFill>
                  <a:srgbClr val="291B25"/>
                </a:solidFill>
                <a:latin typeface="Verdana"/>
                <a:cs typeface="Verdana"/>
              </a:rPr>
              <a:t>africana.</a:t>
            </a:r>
            <a:endParaRPr sz="2200">
              <a:latin typeface="Verdana"/>
              <a:cs typeface="Verdan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816578" y="8479097"/>
            <a:ext cx="2894965" cy="19050"/>
            <a:chOff x="8816578" y="8479097"/>
            <a:chExt cx="2894965" cy="19050"/>
          </a:xfrm>
        </p:grpSpPr>
        <p:sp>
          <p:nvSpPr>
            <p:cNvPr id="11" name="object 11"/>
            <p:cNvSpPr/>
            <p:nvPr/>
          </p:nvSpPr>
          <p:spPr>
            <a:xfrm>
              <a:off x="8816578" y="8479097"/>
              <a:ext cx="2894965" cy="19050"/>
            </a:xfrm>
            <a:custGeom>
              <a:avLst/>
              <a:gdLst/>
              <a:ahLst/>
              <a:cxnLst/>
              <a:rect l="l" t="t" r="r" b="b"/>
              <a:pathLst>
                <a:path w="2894965" h="19050">
                  <a:moveTo>
                    <a:pt x="2894583" y="19049"/>
                  </a:moveTo>
                  <a:lnTo>
                    <a:pt x="0" y="19049"/>
                  </a:lnTo>
                  <a:lnTo>
                    <a:pt x="0" y="0"/>
                  </a:lnTo>
                  <a:lnTo>
                    <a:pt x="2894583" y="0"/>
                  </a:lnTo>
                  <a:lnTo>
                    <a:pt x="2894583" y="19049"/>
                  </a:lnTo>
                  <a:close/>
                </a:path>
              </a:pathLst>
            </a:custGeom>
            <a:solidFill>
              <a:srgbClr val="F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816578" y="8479097"/>
              <a:ext cx="2884170" cy="19050"/>
            </a:xfrm>
            <a:custGeom>
              <a:avLst/>
              <a:gdLst/>
              <a:ahLst/>
              <a:cxnLst/>
              <a:rect l="l" t="t" r="r" b="b"/>
              <a:pathLst>
                <a:path w="2884170" h="19050">
                  <a:moveTo>
                    <a:pt x="2884099" y="19049"/>
                  </a:moveTo>
                  <a:lnTo>
                    <a:pt x="0" y="19049"/>
                  </a:lnTo>
                  <a:lnTo>
                    <a:pt x="0" y="0"/>
                  </a:lnTo>
                  <a:lnTo>
                    <a:pt x="2884099" y="0"/>
                  </a:lnTo>
                  <a:lnTo>
                    <a:pt x="2884099" y="19049"/>
                  </a:lnTo>
                  <a:close/>
                </a:path>
              </a:pathLst>
            </a:custGeom>
            <a:solidFill>
              <a:srgbClr val="0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816578" y="8479097"/>
              <a:ext cx="2889885" cy="19050"/>
            </a:xfrm>
            <a:custGeom>
              <a:avLst/>
              <a:gdLst/>
              <a:ahLst/>
              <a:cxnLst/>
              <a:rect l="l" t="t" r="r" b="b"/>
              <a:pathLst>
                <a:path w="2889884" h="19050">
                  <a:moveTo>
                    <a:pt x="2889341" y="19049"/>
                  </a:moveTo>
                  <a:lnTo>
                    <a:pt x="0" y="19049"/>
                  </a:lnTo>
                  <a:lnTo>
                    <a:pt x="0" y="0"/>
                  </a:lnTo>
                  <a:lnTo>
                    <a:pt x="2889341" y="0"/>
                  </a:lnTo>
                  <a:lnTo>
                    <a:pt x="2889341" y="19049"/>
                  </a:lnTo>
                  <a:close/>
                </a:path>
              </a:pathLst>
            </a:custGeom>
            <a:solidFill>
              <a:srgbClr val="291B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3325172" y="7824889"/>
            <a:ext cx="11583670" cy="240157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4895215" marR="5080">
              <a:lnSpc>
                <a:spcPct val="102299"/>
              </a:lnSpc>
              <a:spcBef>
                <a:spcPts val="40"/>
              </a:spcBef>
              <a:tabLst>
                <a:tab pos="8625205" algn="l"/>
              </a:tabLst>
            </a:pPr>
            <a:r>
              <a:rPr sz="2200" spc="40" dirty="0">
                <a:solidFill>
                  <a:srgbClr val="291B25"/>
                </a:solidFill>
                <a:latin typeface="Verdana"/>
                <a:cs typeface="Verdana"/>
              </a:rPr>
              <a:t>Alojamiento </a:t>
            </a:r>
            <a:r>
              <a:rPr sz="2200" spc="65" dirty="0">
                <a:solidFill>
                  <a:srgbClr val="291B25"/>
                </a:solidFill>
                <a:latin typeface="Verdana"/>
                <a:cs typeface="Verdana"/>
              </a:rPr>
              <a:t>en </a:t>
            </a:r>
            <a:r>
              <a:rPr sz="2200" spc="20" dirty="0">
                <a:solidFill>
                  <a:srgbClr val="291B25"/>
                </a:solidFill>
                <a:latin typeface="Verdana"/>
                <a:cs typeface="Verdana"/>
              </a:rPr>
              <a:t>el </a:t>
            </a:r>
            <a:r>
              <a:rPr sz="2200" spc="45" dirty="0">
                <a:solidFill>
                  <a:srgbClr val="291B25"/>
                </a:solidFill>
                <a:latin typeface="Verdana"/>
                <a:cs typeface="Verdana"/>
              </a:rPr>
              <a:t>hotel </a:t>
            </a:r>
            <a:r>
              <a:rPr sz="2200" spc="65" dirty="0">
                <a:solidFill>
                  <a:srgbClr val="291B25"/>
                </a:solidFill>
                <a:latin typeface="Verdana"/>
                <a:cs typeface="Verdana"/>
              </a:rPr>
              <a:t>Tembo </a:t>
            </a:r>
            <a:r>
              <a:rPr sz="2200" spc="50" dirty="0">
                <a:solidFill>
                  <a:srgbClr val="291B25"/>
                </a:solidFill>
                <a:latin typeface="Verdana"/>
                <a:cs typeface="Verdana"/>
              </a:rPr>
              <a:t>House </a:t>
            </a:r>
            <a:r>
              <a:rPr sz="2200" spc="-10" dirty="0">
                <a:solidFill>
                  <a:srgbClr val="291B25"/>
                </a:solidFill>
                <a:latin typeface="Verdana"/>
                <a:cs typeface="Verdana"/>
              </a:rPr>
              <a:t>Hotel, </a:t>
            </a:r>
            <a:r>
              <a:rPr sz="2200" spc="-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-25" dirty="0">
                <a:solidFill>
                  <a:srgbClr val="291B25"/>
                </a:solidFill>
                <a:latin typeface="Verdana"/>
                <a:cs typeface="Verdana"/>
              </a:rPr>
              <a:t>(</a:t>
            </a:r>
            <a:r>
              <a:rPr sz="2200" u="heavy" spc="-25" dirty="0">
                <a:solidFill>
                  <a:srgbClr val="291B25"/>
                </a:solidFill>
                <a:uFill>
                  <a:solidFill>
                    <a:srgbClr val="00FFFF"/>
                  </a:solidFill>
                </a:uFill>
                <a:latin typeface="Verdana"/>
                <a:cs typeface="Verdana"/>
                <a:hlinkClick r:id="rId6"/>
              </a:rPr>
              <a:t>htt</a:t>
            </a:r>
            <a:r>
              <a:rPr sz="2200" spc="-25" dirty="0">
                <a:solidFill>
                  <a:srgbClr val="291B25"/>
                </a:solidFill>
                <a:latin typeface="Verdana"/>
                <a:cs typeface="Verdana"/>
                <a:hlinkClick r:id="rId6"/>
              </a:rPr>
              <a:t>ps://tembohotel.com</a:t>
            </a:r>
            <a:r>
              <a:rPr sz="2200" spc="-25" dirty="0">
                <a:solidFill>
                  <a:srgbClr val="291B25"/>
                </a:solidFill>
                <a:latin typeface="Verdana"/>
                <a:cs typeface="Verdana"/>
              </a:rPr>
              <a:t>)	</a:t>
            </a:r>
            <a:r>
              <a:rPr sz="2200" spc="85" dirty="0">
                <a:solidFill>
                  <a:srgbClr val="291B25"/>
                </a:solidFill>
                <a:latin typeface="Verdana"/>
                <a:cs typeface="Verdana"/>
              </a:rPr>
              <a:t>donde </a:t>
            </a:r>
            <a:r>
              <a:rPr sz="2200" spc="50" dirty="0">
                <a:solidFill>
                  <a:srgbClr val="291B25"/>
                </a:solidFill>
                <a:latin typeface="Verdana"/>
                <a:cs typeface="Verdana"/>
              </a:rPr>
              <a:t>cada </a:t>
            </a:r>
            <a:r>
              <a:rPr sz="2200" spc="5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25" dirty="0">
                <a:solidFill>
                  <a:srgbClr val="291B25"/>
                </a:solidFill>
                <a:latin typeface="Verdana"/>
                <a:cs typeface="Verdana"/>
              </a:rPr>
              <a:t>tarde/noche </a:t>
            </a:r>
            <a:r>
              <a:rPr sz="2200" spc="5" dirty="0">
                <a:solidFill>
                  <a:srgbClr val="291B25"/>
                </a:solidFill>
                <a:latin typeface="Verdana"/>
                <a:cs typeface="Verdana"/>
              </a:rPr>
              <a:t>hay </a:t>
            </a:r>
            <a:r>
              <a:rPr sz="2200" spc="100" dirty="0">
                <a:solidFill>
                  <a:srgbClr val="291B25"/>
                </a:solidFill>
                <a:latin typeface="Verdana"/>
                <a:cs typeface="Verdana"/>
              </a:rPr>
              <a:t>un </a:t>
            </a:r>
            <a:r>
              <a:rPr sz="2200" spc="45" dirty="0">
                <a:solidFill>
                  <a:srgbClr val="291B25"/>
                </a:solidFill>
                <a:latin typeface="Verdana"/>
                <a:cs typeface="Verdana"/>
              </a:rPr>
              <a:t>espectáculo </a:t>
            </a:r>
            <a:r>
              <a:rPr sz="2200" spc="80" dirty="0">
                <a:solidFill>
                  <a:srgbClr val="291B25"/>
                </a:solidFill>
                <a:latin typeface="Verdana"/>
                <a:cs typeface="Verdana"/>
              </a:rPr>
              <a:t>de </a:t>
            </a:r>
            <a:r>
              <a:rPr sz="2200" spc="-5" dirty="0">
                <a:solidFill>
                  <a:srgbClr val="291B25"/>
                </a:solidFill>
                <a:latin typeface="Verdana"/>
                <a:cs typeface="Verdana"/>
              </a:rPr>
              <a:t>jóvenes </a:t>
            </a:r>
            <a:r>
              <a:rPr sz="220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125" dirty="0">
                <a:solidFill>
                  <a:srgbClr val="291B25"/>
                </a:solidFill>
                <a:latin typeface="Verdana"/>
                <a:cs typeface="Verdana"/>
              </a:rPr>
              <a:t>b</a:t>
            </a:r>
            <a:r>
              <a:rPr sz="2200" spc="-1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spc="100" dirty="0">
                <a:solidFill>
                  <a:srgbClr val="291B25"/>
                </a:solidFill>
                <a:latin typeface="Verdana"/>
                <a:cs typeface="Verdana"/>
              </a:rPr>
              <a:t>ñ</a:t>
            </a:r>
            <a:r>
              <a:rPr sz="2200" spc="-10" dirty="0">
                <a:solidFill>
                  <a:srgbClr val="291B25"/>
                </a:solidFill>
                <a:latin typeface="Verdana"/>
                <a:cs typeface="Verdana"/>
              </a:rPr>
              <a:t>á</a:t>
            </a:r>
            <a:r>
              <a:rPr sz="2200" spc="100" dirty="0">
                <a:solidFill>
                  <a:srgbClr val="291B25"/>
                </a:solidFill>
                <a:latin typeface="Verdana"/>
                <a:cs typeface="Verdana"/>
              </a:rPr>
              <a:t>n</a:t>
            </a:r>
            <a:r>
              <a:rPr sz="2200" spc="125" dirty="0">
                <a:solidFill>
                  <a:srgbClr val="291B25"/>
                </a:solidFill>
                <a:latin typeface="Verdana"/>
                <a:cs typeface="Verdana"/>
              </a:rPr>
              <a:t>d</a:t>
            </a:r>
            <a:r>
              <a:rPr sz="2200" spc="55" dirty="0">
                <a:solidFill>
                  <a:srgbClr val="291B25"/>
                </a:solidFill>
                <a:latin typeface="Verdana"/>
                <a:cs typeface="Verdana"/>
              </a:rPr>
              <a:t>o</a:t>
            </a:r>
            <a:r>
              <a:rPr sz="2200" spc="-50" dirty="0">
                <a:solidFill>
                  <a:srgbClr val="291B25"/>
                </a:solidFill>
                <a:latin typeface="Verdana"/>
                <a:cs typeface="Verdana"/>
              </a:rPr>
              <a:t>s</a:t>
            </a:r>
            <a:r>
              <a:rPr sz="2200" spc="35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-75" dirty="0">
                <a:solidFill>
                  <a:srgbClr val="291B25"/>
                </a:solidFill>
                <a:latin typeface="Verdana"/>
                <a:cs typeface="Verdana"/>
              </a:rPr>
              <a:t>y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125" dirty="0">
                <a:solidFill>
                  <a:srgbClr val="291B25"/>
                </a:solidFill>
                <a:latin typeface="Verdana"/>
                <a:cs typeface="Verdana"/>
              </a:rPr>
              <a:t>p</a:t>
            </a:r>
            <a:r>
              <a:rPr sz="2200" spc="-45" dirty="0">
                <a:solidFill>
                  <a:srgbClr val="291B25"/>
                </a:solidFill>
                <a:latin typeface="Verdana"/>
                <a:cs typeface="Verdana"/>
              </a:rPr>
              <a:t>r</a:t>
            </a:r>
            <a:r>
              <a:rPr sz="2200" spc="-1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spc="105" dirty="0">
                <a:solidFill>
                  <a:srgbClr val="291B25"/>
                </a:solidFill>
                <a:latin typeface="Verdana"/>
                <a:cs typeface="Verdana"/>
              </a:rPr>
              <a:t>c</a:t>
            </a:r>
            <a:r>
              <a:rPr sz="2200" spc="35" dirty="0">
                <a:solidFill>
                  <a:srgbClr val="291B25"/>
                </a:solidFill>
                <a:latin typeface="Verdana"/>
                <a:cs typeface="Verdana"/>
              </a:rPr>
              <a:t>t</a:t>
            </a:r>
            <a:r>
              <a:rPr sz="2200" spc="5" dirty="0">
                <a:solidFill>
                  <a:srgbClr val="291B25"/>
                </a:solidFill>
                <a:latin typeface="Verdana"/>
                <a:cs typeface="Verdana"/>
              </a:rPr>
              <a:t>i</a:t>
            </a:r>
            <a:r>
              <a:rPr sz="2200" spc="105" dirty="0">
                <a:solidFill>
                  <a:srgbClr val="291B25"/>
                </a:solidFill>
                <a:latin typeface="Verdana"/>
                <a:cs typeface="Verdana"/>
              </a:rPr>
              <a:t>c</a:t>
            </a:r>
            <a:r>
              <a:rPr sz="2200" spc="-1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spc="100" dirty="0">
                <a:solidFill>
                  <a:srgbClr val="291B25"/>
                </a:solidFill>
                <a:latin typeface="Verdana"/>
                <a:cs typeface="Verdana"/>
              </a:rPr>
              <a:t>n</a:t>
            </a:r>
            <a:r>
              <a:rPr sz="2200" spc="125" dirty="0">
                <a:solidFill>
                  <a:srgbClr val="291B25"/>
                </a:solidFill>
                <a:latin typeface="Verdana"/>
                <a:cs typeface="Verdana"/>
              </a:rPr>
              <a:t>d</a:t>
            </a:r>
            <a:r>
              <a:rPr sz="2200" spc="60" dirty="0">
                <a:solidFill>
                  <a:srgbClr val="291B25"/>
                </a:solidFill>
                <a:latin typeface="Verdana"/>
                <a:cs typeface="Verdana"/>
              </a:rPr>
              <a:t>o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-1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spc="105" dirty="0">
                <a:solidFill>
                  <a:srgbClr val="291B25"/>
                </a:solidFill>
                <a:latin typeface="Verdana"/>
                <a:cs typeface="Verdana"/>
              </a:rPr>
              <a:t>c</a:t>
            </a:r>
            <a:r>
              <a:rPr sz="2200" spc="-45" dirty="0">
                <a:solidFill>
                  <a:srgbClr val="291B25"/>
                </a:solidFill>
                <a:latin typeface="Verdana"/>
                <a:cs typeface="Verdana"/>
              </a:rPr>
              <a:t>r</a:t>
            </a:r>
            <a:r>
              <a:rPr sz="2200" spc="55" dirty="0">
                <a:solidFill>
                  <a:srgbClr val="291B25"/>
                </a:solidFill>
                <a:latin typeface="Verdana"/>
                <a:cs typeface="Verdana"/>
              </a:rPr>
              <a:t>o</a:t>
            </a:r>
            <a:r>
              <a:rPr sz="2200" spc="125" dirty="0">
                <a:solidFill>
                  <a:srgbClr val="291B25"/>
                </a:solidFill>
                <a:latin typeface="Verdana"/>
                <a:cs typeface="Verdana"/>
              </a:rPr>
              <a:t>b</a:t>
            </a:r>
            <a:r>
              <a:rPr sz="2200" spc="-1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spc="105" dirty="0">
                <a:solidFill>
                  <a:srgbClr val="291B25"/>
                </a:solidFill>
                <a:latin typeface="Verdana"/>
                <a:cs typeface="Verdana"/>
              </a:rPr>
              <a:t>c</a:t>
            </a:r>
            <a:r>
              <a:rPr sz="2200" spc="5" dirty="0">
                <a:solidFill>
                  <a:srgbClr val="291B25"/>
                </a:solidFill>
                <a:latin typeface="Verdana"/>
                <a:cs typeface="Verdana"/>
              </a:rPr>
              <a:t>i</a:t>
            </a:r>
            <a:r>
              <a:rPr sz="2200" spc="-1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spc="-45" dirty="0">
                <a:solidFill>
                  <a:srgbClr val="291B25"/>
                </a:solidFill>
                <a:latin typeface="Verdana"/>
                <a:cs typeface="Verdana"/>
              </a:rPr>
              <a:t>s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200" spc="105" dirty="0">
                <a:solidFill>
                  <a:srgbClr val="291B25"/>
                </a:solidFill>
                <a:latin typeface="Verdana"/>
                <a:cs typeface="Verdana"/>
              </a:rPr>
              <a:t>n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200" spc="10" dirty="0">
                <a:solidFill>
                  <a:srgbClr val="291B25"/>
                </a:solidFill>
                <a:latin typeface="Verdana"/>
                <a:cs typeface="Verdana"/>
              </a:rPr>
              <a:t>l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180" dirty="0">
                <a:solidFill>
                  <a:srgbClr val="291B25"/>
                </a:solidFill>
                <a:latin typeface="Verdana"/>
                <a:cs typeface="Verdana"/>
              </a:rPr>
              <a:t>m</a:t>
            </a:r>
            <a:r>
              <a:rPr sz="2200" spc="-1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200" spc="-45" dirty="0">
                <a:solidFill>
                  <a:srgbClr val="291B25"/>
                </a:solidFill>
                <a:latin typeface="Verdana"/>
                <a:cs typeface="Verdana"/>
              </a:rPr>
              <a:t>r</a:t>
            </a:r>
            <a:r>
              <a:rPr sz="2200" spc="-305" dirty="0">
                <a:solidFill>
                  <a:srgbClr val="291B25"/>
                </a:solidFill>
                <a:latin typeface="Verdana"/>
                <a:cs typeface="Verdana"/>
              </a:rPr>
              <a:t>.</a:t>
            </a:r>
            <a:endParaRPr sz="22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100">
              <a:latin typeface="Verdana"/>
              <a:cs typeface="Verdana"/>
            </a:endParaRPr>
          </a:p>
          <a:p>
            <a:pPr marL="12700" marR="5235575">
              <a:lnSpc>
                <a:spcPct val="102299"/>
              </a:lnSpc>
            </a:pPr>
            <a:r>
              <a:rPr sz="2200" spc="60" dirty="0">
                <a:solidFill>
                  <a:srgbClr val="291B25"/>
                </a:solidFill>
                <a:latin typeface="Verdana"/>
                <a:cs typeface="Verdana"/>
              </a:rPr>
              <a:t>Romántica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55" dirty="0">
                <a:solidFill>
                  <a:srgbClr val="291B25"/>
                </a:solidFill>
                <a:latin typeface="Verdana"/>
                <a:cs typeface="Verdana"/>
              </a:rPr>
              <a:t>cena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80" dirty="0">
                <a:solidFill>
                  <a:srgbClr val="291B25"/>
                </a:solidFill>
                <a:latin typeface="Verdana"/>
                <a:cs typeface="Verdana"/>
              </a:rPr>
              <a:t>de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40" dirty="0">
                <a:solidFill>
                  <a:srgbClr val="291B25"/>
                </a:solidFill>
                <a:latin typeface="Verdana"/>
                <a:cs typeface="Verdana"/>
              </a:rPr>
              <a:t>bienvenida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65" dirty="0">
                <a:solidFill>
                  <a:srgbClr val="291B25"/>
                </a:solidFill>
                <a:latin typeface="Verdana"/>
                <a:cs typeface="Verdana"/>
              </a:rPr>
              <a:t>en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20" dirty="0">
                <a:solidFill>
                  <a:srgbClr val="291B25"/>
                </a:solidFill>
                <a:latin typeface="Verdana"/>
                <a:cs typeface="Verdana"/>
              </a:rPr>
              <a:t>el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30" dirty="0">
                <a:solidFill>
                  <a:srgbClr val="291B25"/>
                </a:solidFill>
                <a:latin typeface="Verdana"/>
                <a:cs typeface="Verdana"/>
              </a:rPr>
              <a:t>AFRICA </a:t>
            </a:r>
            <a:r>
              <a:rPr sz="2200" spc="-76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dirty="0">
                <a:solidFill>
                  <a:srgbClr val="291B25"/>
                </a:solidFill>
                <a:latin typeface="Verdana"/>
                <a:cs typeface="Verdana"/>
              </a:rPr>
              <a:t>HOUSE,</a:t>
            </a:r>
            <a:r>
              <a:rPr sz="2200" spc="-19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20" dirty="0">
                <a:solidFill>
                  <a:srgbClr val="291B25"/>
                </a:solidFill>
                <a:latin typeface="Verdana"/>
                <a:cs typeface="Verdana"/>
              </a:rPr>
              <a:t>el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60" dirty="0">
                <a:solidFill>
                  <a:srgbClr val="291B25"/>
                </a:solidFill>
                <a:latin typeface="Verdana"/>
                <a:cs typeface="Verdana"/>
              </a:rPr>
              <a:t>antiguo</a:t>
            </a:r>
            <a:r>
              <a:rPr sz="2200" spc="-1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65" dirty="0">
                <a:solidFill>
                  <a:srgbClr val="291B25"/>
                </a:solidFill>
                <a:latin typeface="Verdana"/>
                <a:cs typeface="Verdana"/>
              </a:rPr>
              <a:t>Club</a:t>
            </a:r>
            <a:r>
              <a:rPr sz="2200" spc="-19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200" spc="45" dirty="0">
                <a:solidFill>
                  <a:srgbClr val="291B25"/>
                </a:solidFill>
                <a:latin typeface="Verdana"/>
                <a:cs typeface="Verdana"/>
              </a:rPr>
              <a:t>Británico</a:t>
            </a:r>
            <a:endParaRPr sz="2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8287999" cy="3710907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62396" y="0"/>
            <a:ext cx="6195060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b="1" spc="-40" dirty="0">
                <a:solidFill>
                  <a:srgbClr val="291B25"/>
                </a:solidFill>
                <a:latin typeface="Verdana"/>
                <a:cs typeface="Verdana"/>
              </a:rPr>
              <a:t>D</a:t>
            </a:r>
            <a:r>
              <a:rPr sz="8000" b="1" spc="-1664" dirty="0">
                <a:solidFill>
                  <a:srgbClr val="291B25"/>
                </a:solidFill>
                <a:latin typeface="Verdana"/>
                <a:cs typeface="Verdana"/>
              </a:rPr>
              <a:t>Í</a:t>
            </a:r>
            <a:r>
              <a:rPr sz="8000" b="1" spc="7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8000" b="1" spc="-509" dirty="0">
                <a:solidFill>
                  <a:srgbClr val="291B25"/>
                </a:solidFill>
                <a:latin typeface="Verdana"/>
                <a:cs typeface="Verdana"/>
              </a:rPr>
              <a:t>S</a:t>
            </a:r>
            <a:r>
              <a:rPr sz="8000" b="1" spc="-409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8000" b="1" spc="-345" dirty="0">
                <a:solidFill>
                  <a:srgbClr val="291B25"/>
                </a:solidFill>
                <a:latin typeface="Verdana"/>
                <a:cs typeface="Verdana"/>
              </a:rPr>
              <a:t>8</a:t>
            </a:r>
            <a:r>
              <a:rPr sz="8000" b="1" spc="-745" dirty="0">
                <a:solidFill>
                  <a:srgbClr val="291B25"/>
                </a:solidFill>
                <a:latin typeface="Verdana"/>
                <a:cs typeface="Verdana"/>
              </a:rPr>
              <a:t>-</a:t>
            </a:r>
            <a:r>
              <a:rPr sz="8000" b="1" spc="-505" dirty="0">
                <a:solidFill>
                  <a:srgbClr val="291B25"/>
                </a:solidFill>
                <a:latin typeface="Verdana"/>
                <a:cs typeface="Verdana"/>
              </a:rPr>
              <a:t>9</a:t>
            </a:r>
            <a:r>
              <a:rPr sz="8000" b="1" spc="-745" dirty="0">
                <a:solidFill>
                  <a:srgbClr val="291B25"/>
                </a:solidFill>
                <a:latin typeface="Verdana"/>
                <a:cs typeface="Verdana"/>
              </a:rPr>
              <a:t>-</a:t>
            </a:r>
            <a:r>
              <a:rPr sz="8000" b="1" spc="-2455" dirty="0">
                <a:solidFill>
                  <a:srgbClr val="291B25"/>
                </a:solidFill>
                <a:latin typeface="Verdana"/>
                <a:cs typeface="Verdana"/>
              </a:rPr>
              <a:t>1</a:t>
            </a:r>
            <a:r>
              <a:rPr sz="8000" b="1" spc="-210" dirty="0">
                <a:solidFill>
                  <a:srgbClr val="291B25"/>
                </a:solidFill>
                <a:latin typeface="Verdana"/>
                <a:cs typeface="Verdana"/>
              </a:rPr>
              <a:t>0</a:t>
            </a:r>
            <a:endParaRPr sz="80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10432" y="1501292"/>
            <a:ext cx="437832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74520" algn="l"/>
                <a:tab pos="2506980" algn="l"/>
              </a:tabLst>
            </a:pPr>
            <a:r>
              <a:rPr sz="3000" spc="95" dirty="0">
                <a:solidFill>
                  <a:srgbClr val="291B25"/>
                </a:solidFill>
                <a:latin typeface="Verdana"/>
                <a:cs typeface="Verdana"/>
              </a:rPr>
              <a:t>L</a:t>
            </a:r>
            <a:r>
              <a:rPr sz="300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180" dirty="0">
                <a:solidFill>
                  <a:srgbClr val="291B25"/>
                </a:solidFill>
                <a:latin typeface="Verdana"/>
                <a:cs typeface="Verdana"/>
              </a:rPr>
              <a:t>U</a:t>
            </a:r>
            <a:r>
              <a:rPr sz="300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135" dirty="0">
                <a:solidFill>
                  <a:srgbClr val="291B25"/>
                </a:solidFill>
                <a:latin typeface="Verdana"/>
                <a:cs typeface="Verdana"/>
              </a:rPr>
              <a:t>J</a:t>
            </a:r>
            <a:r>
              <a:rPr sz="300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155" dirty="0">
                <a:solidFill>
                  <a:srgbClr val="291B25"/>
                </a:solidFill>
                <a:latin typeface="Verdana"/>
                <a:cs typeface="Verdana"/>
              </a:rPr>
              <a:t>O	</a:t>
            </a:r>
            <a:r>
              <a:rPr sz="3000" spc="55" dirty="0">
                <a:solidFill>
                  <a:srgbClr val="291B25"/>
                </a:solidFill>
                <a:latin typeface="Verdana"/>
                <a:cs typeface="Verdana"/>
              </a:rPr>
              <a:t>Y	</a:t>
            </a:r>
            <a:r>
              <a:rPr sz="3000" spc="80" dirty="0">
                <a:solidFill>
                  <a:srgbClr val="291B25"/>
                </a:solidFill>
                <a:latin typeface="Verdana"/>
                <a:cs typeface="Verdana"/>
              </a:rPr>
              <a:t>R</a:t>
            </a:r>
            <a:r>
              <a:rPr sz="3000" spc="6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11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3000" spc="6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95" dirty="0">
                <a:solidFill>
                  <a:srgbClr val="291B25"/>
                </a:solidFill>
                <a:latin typeface="Verdana"/>
                <a:cs typeface="Verdana"/>
              </a:rPr>
              <a:t>L</a:t>
            </a:r>
            <a:r>
              <a:rPr sz="3000" spc="6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10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3000" spc="6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-90" dirty="0">
                <a:solidFill>
                  <a:srgbClr val="291B25"/>
                </a:solidFill>
                <a:latin typeface="Verdana"/>
                <a:cs typeface="Verdana"/>
              </a:rPr>
              <a:t>X</a:t>
            </a:r>
            <a:endParaRPr sz="3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3364" y="1450339"/>
              <a:ext cx="3354901" cy="33548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894375" y="6683370"/>
              <a:ext cx="3354901" cy="335488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76967" y="2859448"/>
              <a:ext cx="3354901" cy="335488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622164" y="0"/>
              <a:ext cx="3354901" cy="3354887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81459" y="0"/>
            <a:ext cx="697547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spc="-60" dirty="0">
                <a:solidFill>
                  <a:srgbClr val="FFFFFF"/>
                </a:solidFill>
                <a:latin typeface="Verdana"/>
                <a:cs typeface="Verdana"/>
              </a:rPr>
              <a:t>TOCA</a:t>
            </a:r>
            <a:r>
              <a:rPr sz="8000" spc="-4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00" spc="-165" dirty="0">
                <a:solidFill>
                  <a:srgbClr val="FFFFFF"/>
                </a:solidFill>
                <a:latin typeface="Verdana"/>
                <a:cs typeface="Verdana"/>
              </a:rPr>
              <a:t>RELAX</a:t>
            </a:r>
            <a:endParaRPr sz="80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0764" y="5079358"/>
            <a:ext cx="4382770" cy="3887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7100"/>
              </a:lnSpc>
              <a:spcBef>
                <a:spcPts val="100"/>
              </a:spcBef>
            </a:pPr>
            <a:r>
              <a:rPr sz="2800" b="1" spc="-75" dirty="0">
                <a:solidFill>
                  <a:srgbClr val="FFFFFF"/>
                </a:solidFill>
                <a:latin typeface="Verdana"/>
                <a:cs typeface="Verdana"/>
              </a:rPr>
              <a:t>Visita</a:t>
            </a:r>
            <a:r>
              <a:rPr sz="2800" b="1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b="1" spc="-65" dirty="0">
                <a:solidFill>
                  <a:srgbClr val="FFFFFF"/>
                </a:solidFill>
                <a:latin typeface="Verdana"/>
                <a:cs typeface="Verdana"/>
              </a:rPr>
              <a:t>guiada</a:t>
            </a:r>
            <a:r>
              <a:rPr sz="2800" b="1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b="1" spc="-4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800" b="1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b="1" spc="-55" dirty="0">
                <a:solidFill>
                  <a:srgbClr val="FFFFFF"/>
                </a:solidFill>
                <a:latin typeface="Verdana"/>
                <a:cs typeface="Verdana"/>
              </a:rPr>
              <a:t>medio </a:t>
            </a:r>
            <a:r>
              <a:rPr sz="2800" b="1" spc="-94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b="1" spc="-70" dirty="0">
                <a:solidFill>
                  <a:srgbClr val="FFFFFF"/>
                </a:solidFill>
                <a:latin typeface="Verdana"/>
                <a:cs typeface="Verdana"/>
              </a:rPr>
              <a:t>día </a:t>
            </a:r>
            <a:r>
              <a:rPr sz="2800" b="1" spc="-60" dirty="0">
                <a:solidFill>
                  <a:srgbClr val="FFFFFF"/>
                </a:solidFill>
                <a:latin typeface="Verdana"/>
                <a:cs typeface="Verdana"/>
              </a:rPr>
              <a:t>en </a:t>
            </a:r>
            <a:r>
              <a:rPr sz="2800" b="1" spc="-80" dirty="0">
                <a:solidFill>
                  <a:srgbClr val="FFFFFF"/>
                </a:solidFill>
                <a:latin typeface="Verdana"/>
                <a:cs typeface="Verdana"/>
              </a:rPr>
              <a:t>Stone Town </a:t>
            </a:r>
            <a:r>
              <a:rPr sz="2800" b="1" spc="-90" dirty="0">
                <a:solidFill>
                  <a:srgbClr val="FFFFFF"/>
                </a:solidFill>
                <a:latin typeface="Verdana"/>
                <a:cs typeface="Verdana"/>
              </a:rPr>
              <a:t>y </a:t>
            </a:r>
            <a:r>
              <a:rPr sz="2800" b="1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b="1" spc="-3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800" b="1" spc="-16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800" b="1" spc="-1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800" b="1" spc="-13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800" b="1" spc="-8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800" b="1" spc="-1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800" b="1" spc="-1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800" b="1" spc="-6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800" b="1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b="1" spc="-55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2800" b="1" spc="-1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800" b="1" spc="3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800" b="1" spc="-8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800" b="1" spc="-114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800" b="1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b="1" spc="-8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800" b="1" spc="-114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800" b="1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b="1" spc="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800" b="1" spc="-8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800" b="1" spc="-1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800" b="1" spc="-95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2800" b="1" spc="-80" dirty="0">
                <a:solidFill>
                  <a:srgbClr val="FFFFFF"/>
                </a:solidFill>
                <a:latin typeface="Verdana"/>
                <a:cs typeface="Verdana"/>
              </a:rPr>
              <a:t>a  </a:t>
            </a:r>
            <a:r>
              <a:rPr sz="2800" b="1" spc="-4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800" b="1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b="1" spc="-55" dirty="0">
                <a:solidFill>
                  <a:srgbClr val="FFFFFF"/>
                </a:solidFill>
                <a:latin typeface="Verdana"/>
                <a:cs typeface="Verdana"/>
              </a:rPr>
              <a:t>Michanvi</a:t>
            </a:r>
            <a:endParaRPr sz="2800">
              <a:latin typeface="Verdana"/>
              <a:cs typeface="Verdana"/>
            </a:endParaRPr>
          </a:p>
          <a:p>
            <a:pPr marL="43815" marR="36195" indent="22860" algn="ctr">
              <a:lnSpc>
                <a:spcPct val="116100"/>
              </a:lnSpc>
              <a:spcBef>
                <a:spcPts val="1385"/>
              </a:spcBef>
            </a:pPr>
            <a:r>
              <a:rPr sz="2100" spc="5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100" spc="5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100" spc="10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100" spc="5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100" spc="10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100" spc="3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100" spc="-72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3150" spc="-60" baseline="-5291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3150" spc="-540" baseline="-5291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4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100" spc="9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100" spc="-4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1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100" spc="-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100" spc="-40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3150" spc="-277" baseline="-5291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100" spc="-40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3150" spc="-277" baseline="-5291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100" spc="3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100" spc="-4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1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70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21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100" spc="-40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3150" spc="-277" baseline="-5291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100" spc="-10" dirty="0">
                <a:solidFill>
                  <a:srgbClr val="FFFFFF"/>
                </a:solidFill>
                <a:latin typeface="Verdana"/>
                <a:cs typeface="Verdana"/>
              </a:rPr>
              <a:t>aza</a:t>
            </a:r>
            <a:r>
              <a:rPr sz="2100" spc="-4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100" spc="-585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3150" spc="-427" baseline="-5291" dirty="0">
                <a:solidFill>
                  <a:srgbClr val="FFFFFF"/>
                </a:solidFill>
                <a:latin typeface="Verdana"/>
                <a:cs typeface="Verdana"/>
              </a:rPr>
              <a:t>,  </a:t>
            </a:r>
            <a:r>
              <a:rPr sz="2100" spc="12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100" spc="9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100" spc="3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100" spc="-72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3150" spc="-345" baseline="-5291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100" spc="-64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3150" spc="-225" baseline="-5291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100" spc="-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100" spc="-4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100" spc="-585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3150" spc="-434" baseline="-5291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3150" spc="-540" baseline="-5291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3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100" spc="-40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3150" spc="7" baseline="-5291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3150" spc="-540" baseline="-5291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100" spc="10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100" spc="-64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3150" spc="-225" baseline="-5291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100" spc="-40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150" spc="-277" baseline="-5291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100" spc="14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2100" spc="9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100" spc="5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1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17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100" spc="3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100" spc="-72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3150" spc="-345" baseline="-5291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100" spc="10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100" spc="-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100" spc="12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100" spc="5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1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100" spc="20" dirty="0">
                <a:solidFill>
                  <a:srgbClr val="FFFFFF"/>
                </a:solidFill>
                <a:latin typeface="Verdana"/>
                <a:cs typeface="Verdana"/>
              </a:rPr>
              <a:t>e  </a:t>
            </a:r>
            <a:r>
              <a:rPr sz="2100" spc="-130" dirty="0">
                <a:solidFill>
                  <a:srgbClr val="FFFFFF"/>
                </a:solidFill>
                <a:latin typeface="Verdana"/>
                <a:cs typeface="Verdana"/>
              </a:rPr>
              <a:t>escl</a:t>
            </a:r>
            <a:r>
              <a:rPr sz="3150" spc="-195" baseline="-5291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100" spc="-130" dirty="0">
                <a:solidFill>
                  <a:srgbClr val="FFFFFF"/>
                </a:solidFill>
                <a:latin typeface="Verdana"/>
                <a:cs typeface="Verdana"/>
              </a:rPr>
              <a:t>avos,</a:t>
            </a:r>
            <a:r>
              <a:rPr sz="3150" spc="-195" baseline="-5291" dirty="0">
                <a:solidFill>
                  <a:srgbClr val="FFFFFF"/>
                </a:solidFill>
                <a:latin typeface="Verdana"/>
                <a:cs typeface="Verdana"/>
              </a:rPr>
              <a:t>, </a:t>
            </a:r>
            <a:r>
              <a:rPr sz="2100" spc="-120" dirty="0">
                <a:solidFill>
                  <a:srgbClr val="FFFFFF"/>
                </a:solidFill>
                <a:latin typeface="Verdana"/>
                <a:cs typeface="Verdana"/>
              </a:rPr>
              <a:t>el</a:t>
            </a:r>
            <a:r>
              <a:rPr sz="3150" spc="-179" baseline="-5291" dirty="0">
                <a:solidFill>
                  <a:srgbClr val="FFFFFF"/>
                </a:solidFill>
                <a:latin typeface="Verdana"/>
                <a:cs typeface="Verdana"/>
              </a:rPr>
              <a:t>l </a:t>
            </a:r>
            <a:r>
              <a:rPr sz="2100" spc="-60" dirty="0">
                <a:solidFill>
                  <a:srgbClr val="FFFFFF"/>
                </a:solidFill>
                <a:latin typeface="Verdana"/>
                <a:cs typeface="Verdana"/>
              </a:rPr>
              <a:t>mer</a:t>
            </a:r>
            <a:r>
              <a:rPr sz="3150" spc="-89" baseline="-5291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100" spc="-60" dirty="0">
                <a:solidFill>
                  <a:srgbClr val="FFFFFF"/>
                </a:solidFill>
                <a:latin typeface="Verdana"/>
                <a:cs typeface="Verdana"/>
              </a:rPr>
              <a:t>cado </a:t>
            </a:r>
            <a:r>
              <a:rPr sz="2100" spc="-250" dirty="0">
                <a:solidFill>
                  <a:srgbClr val="FFFFFF"/>
                </a:solidFill>
                <a:latin typeface="Verdana"/>
                <a:cs typeface="Verdana"/>
              </a:rPr>
              <a:t>cent</a:t>
            </a:r>
            <a:r>
              <a:rPr sz="3150" spc="-375" baseline="-5291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100" spc="-25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3150" spc="-375" baseline="-5291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100" spc="-250" dirty="0">
                <a:solidFill>
                  <a:srgbClr val="FFFFFF"/>
                </a:solidFill>
                <a:latin typeface="Verdana"/>
                <a:cs typeface="Verdana"/>
              </a:rPr>
              <a:t>al</a:t>
            </a:r>
            <a:r>
              <a:rPr sz="3150" spc="-375" baseline="-5291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100" spc="-250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3150" spc="-375" baseline="-5291" dirty="0">
                <a:solidFill>
                  <a:srgbClr val="FFFFFF"/>
                </a:solidFill>
                <a:latin typeface="Verdana"/>
                <a:cs typeface="Verdana"/>
              </a:rPr>
              <a:t>, </a:t>
            </a:r>
            <a:r>
              <a:rPr sz="2100" spc="-70" dirty="0">
                <a:solidFill>
                  <a:srgbClr val="FFFFFF"/>
                </a:solidFill>
                <a:latin typeface="Verdana"/>
                <a:cs typeface="Verdana"/>
              </a:rPr>
              <a:t>y </a:t>
            </a:r>
            <a:r>
              <a:rPr sz="21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64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3150" spc="-225" baseline="-5291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100" spc="5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100" spc="12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100" spc="5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1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3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100" spc="-40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3150" spc="7" baseline="-5291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3150" spc="-540" baseline="-5291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3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100" spc="10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100" spc="-64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3150" spc="-225" baseline="-5291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100" spc="-72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3150" spc="-345" baseline="-5291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100" spc="-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100" spc="17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100" spc="-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100" spc="12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100" spc="5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1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12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100" spc="3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1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40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3150" spc="-277" baseline="-5291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100" spc="-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1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5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100" spc="-40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150" spc="-277" baseline="-5291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100" spc="9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100" spc="12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100" spc="-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100" spc="85" dirty="0">
                <a:solidFill>
                  <a:srgbClr val="FFFFFF"/>
                </a:solidFill>
                <a:latin typeface="Verdana"/>
                <a:cs typeface="Verdana"/>
              </a:rPr>
              <a:t>d  </a:t>
            </a:r>
            <a:r>
              <a:rPr sz="2100" spc="7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1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140" dirty="0">
                <a:solidFill>
                  <a:srgbClr val="FFFFFF"/>
                </a:solidFill>
                <a:latin typeface="Verdana"/>
                <a:cs typeface="Verdana"/>
              </a:rPr>
              <a:t>Pi</a:t>
            </a:r>
            <a:r>
              <a:rPr sz="3150" spc="-209" baseline="-5291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100" spc="-140" dirty="0">
                <a:solidFill>
                  <a:srgbClr val="FFFFFF"/>
                </a:solidFill>
                <a:latin typeface="Verdana"/>
                <a:cs typeface="Verdana"/>
              </a:rPr>
              <a:t>edr</a:t>
            </a:r>
            <a:r>
              <a:rPr sz="3150" spc="-209" baseline="-5291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100" spc="-1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endParaRPr sz="21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878241" y="6855459"/>
            <a:ext cx="4114165" cy="1882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16100"/>
              </a:lnSpc>
              <a:spcBef>
                <a:spcPts val="100"/>
              </a:spcBef>
            </a:pPr>
            <a:r>
              <a:rPr sz="2100" spc="-70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150" spc="-660" baseline="-5291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100" spc="9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100" spc="8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100" spc="-39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3150" spc="-307" baseline="-5291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100" spc="8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100" spc="-39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150" spc="-307" baseline="-5291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100" spc="18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100" spc="4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100" spc="-7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1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1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100" spc="9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1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1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100" spc="-7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100" spc="-64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3150" spc="-247" baseline="-5291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100" spc="4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100" spc="-7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1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100" spc="-395" dirty="0">
                <a:solidFill>
                  <a:srgbClr val="FFFFFF"/>
                </a:solidFill>
                <a:latin typeface="Verdana"/>
                <a:cs typeface="Verdana"/>
              </a:rPr>
              <a:t>í</a:t>
            </a:r>
            <a:r>
              <a:rPr sz="3150" spc="-307" baseline="-5291" dirty="0">
                <a:solidFill>
                  <a:srgbClr val="FFFFFF"/>
                </a:solidFill>
                <a:latin typeface="Verdana"/>
                <a:cs typeface="Verdana"/>
              </a:rPr>
              <a:t>í</a:t>
            </a:r>
            <a:r>
              <a:rPr sz="2100" spc="-2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100" spc="-7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1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8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100" spc="9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100" spc="-20" dirty="0">
                <a:solidFill>
                  <a:srgbClr val="FFFFFF"/>
                </a:solidFill>
                <a:latin typeface="Verdana"/>
                <a:cs typeface="Verdana"/>
              </a:rPr>
              <a:t>a  </a:t>
            </a:r>
            <a:r>
              <a:rPr sz="2100" spc="-150" dirty="0">
                <a:solidFill>
                  <a:srgbClr val="FFFFFF"/>
                </a:solidFill>
                <a:latin typeface="Verdana"/>
                <a:cs typeface="Verdana"/>
              </a:rPr>
              <a:t>sal</a:t>
            </a:r>
            <a:r>
              <a:rPr sz="3150" spc="-225" baseline="-5291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100" spc="-15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150" spc="-225" baseline="-5291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100" spc="-150" dirty="0">
                <a:solidFill>
                  <a:srgbClr val="FFFFFF"/>
                </a:solidFill>
                <a:latin typeface="Verdana"/>
                <a:cs typeface="Verdana"/>
              </a:rPr>
              <a:t>da </a:t>
            </a:r>
            <a:r>
              <a:rPr sz="2100" spc="6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100" spc="-270" dirty="0">
                <a:solidFill>
                  <a:srgbClr val="FFFFFF"/>
                </a:solidFill>
                <a:latin typeface="Verdana"/>
                <a:cs typeface="Verdana"/>
              </a:rPr>
              <a:t>Snor</a:t>
            </a:r>
            <a:r>
              <a:rPr sz="3150" spc="-405" baseline="-5291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100" spc="-270" dirty="0">
                <a:solidFill>
                  <a:srgbClr val="FFFFFF"/>
                </a:solidFill>
                <a:latin typeface="Verdana"/>
                <a:cs typeface="Verdana"/>
              </a:rPr>
              <a:t>kel</a:t>
            </a:r>
            <a:r>
              <a:rPr sz="3150" spc="-405" baseline="-5291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100" spc="-270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3150" spc="-405" baseline="-2645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3150" spc="-405" baseline="-5291" dirty="0">
                <a:solidFill>
                  <a:srgbClr val="FFFFFF"/>
                </a:solidFill>
                <a:latin typeface="Verdana"/>
                <a:cs typeface="Verdana"/>
              </a:rPr>
              <a:t>, </a:t>
            </a:r>
            <a:r>
              <a:rPr sz="2100" spc="-155" dirty="0">
                <a:solidFill>
                  <a:srgbClr val="FFFFFF"/>
                </a:solidFill>
                <a:latin typeface="Verdana"/>
                <a:cs typeface="Verdana"/>
              </a:rPr>
              <a:t>act</a:t>
            </a:r>
            <a:r>
              <a:rPr sz="3150" spc="-232" baseline="-5291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100" spc="-15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150" spc="-232" baseline="-5291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100" spc="-155" dirty="0">
                <a:solidFill>
                  <a:srgbClr val="FFFFFF"/>
                </a:solidFill>
                <a:latin typeface="Verdana"/>
                <a:cs typeface="Verdana"/>
              </a:rPr>
              <a:t>vi</a:t>
            </a:r>
            <a:r>
              <a:rPr sz="3150" spc="-232" baseline="-5291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100" spc="-155" dirty="0">
                <a:solidFill>
                  <a:srgbClr val="FFFFFF"/>
                </a:solidFill>
                <a:latin typeface="Verdana"/>
                <a:cs typeface="Verdana"/>
              </a:rPr>
              <a:t>dad </a:t>
            </a:r>
            <a:r>
              <a:rPr sz="2100" spc="6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100" spc="-7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18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100" spc="-2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100" spc="90" dirty="0">
                <a:solidFill>
                  <a:srgbClr val="FFFFFF"/>
                </a:solidFill>
                <a:latin typeface="Verdana"/>
                <a:cs typeface="Verdana"/>
              </a:rPr>
              <a:t>ñ</a:t>
            </a:r>
            <a:r>
              <a:rPr sz="2100" spc="-2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100" spc="9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100" spc="-2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1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8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100" spc="4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100" spc="18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100" spc="114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100" spc="-39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3150" spc="-307" baseline="-5291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100" spc="1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100" spc="-64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3150" spc="-247" baseline="-5291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100" spc="-2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100" spc="-675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3150" spc="-1012" baseline="-2645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3150" spc="-480" baseline="-5291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3150" spc="-562" baseline="-5291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100" spc="4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100" spc="9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100" spc="114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100" spc="1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1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7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100" spc="1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100" spc="-71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3150" spc="-367" baseline="-5291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100" spc="-20" dirty="0">
                <a:solidFill>
                  <a:srgbClr val="FFFFFF"/>
                </a:solidFill>
                <a:latin typeface="Verdana"/>
                <a:cs typeface="Verdana"/>
              </a:rPr>
              <a:t>á  </a:t>
            </a:r>
            <a:r>
              <a:rPr sz="2100" spc="114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100" spc="4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100" spc="-7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100" spc="-39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150" spc="-307" baseline="-5291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100" spc="114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2100" spc="-39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3150" spc="-307" baseline="-5291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100" spc="1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1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2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100" spc="114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100" spc="18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100" spc="-39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150" spc="-307" baseline="-5291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100" spc="-71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3150" spc="-367" baseline="-5291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100" spc="-2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100" spc="-71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3150" spc="-82" baseline="-5291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3150" spc="-562" baseline="-5291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39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3150" spc="-307" baseline="-5291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100" spc="-2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1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35" dirty="0">
                <a:solidFill>
                  <a:srgbClr val="FFFFFF"/>
                </a:solidFill>
                <a:latin typeface="Verdana"/>
                <a:cs typeface="Verdana"/>
              </a:rPr>
              <a:t>z</a:t>
            </a:r>
            <a:r>
              <a:rPr sz="2100" spc="4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100" spc="9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100" spc="-2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1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100" spc="10" dirty="0">
                <a:solidFill>
                  <a:srgbClr val="FFFFFF"/>
                </a:solidFill>
                <a:latin typeface="Verdana"/>
                <a:cs typeface="Verdana"/>
              </a:rPr>
              <a:t>e  </a:t>
            </a:r>
            <a:r>
              <a:rPr sz="2100" spc="-170" dirty="0">
                <a:solidFill>
                  <a:srgbClr val="FFFFFF"/>
                </a:solidFill>
                <a:latin typeface="Verdana"/>
                <a:cs typeface="Verdana"/>
              </a:rPr>
              <a:t>cor</a:t>
            </a:r>
            <a:r>
              <a:rPr sz="3150" spc="-254" baseline="-5291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100" spc="-170" dirty="0">
                <a:solidFill>
                  <a:srgbClr val="FFFFFF"/>
                </a:solidFill>
                <a:latin typeface="Verdana"/>
                <a:cs typeface="Verdana"/>
              </a:rPr>
              <a:t>al</a:t>
            </a:r>
            <a:r>
              <a:rPr sz="3150" spc="-254" baseline="-5291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100" spc="-170" dirty="0">
                <a:solidFill>
                  <a:srgbClr val="FFFFFF"/>
                </a:solidFill>
                <a:latin typeface="Verdana"/>
                <a:cs typeface="Verdana"/>
              </a:rPr>
              <a:t>es</a:t>
            </a:r>
            <a:endParaRPr sz="21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934062" y="3405046"/>
            <a:ext cx="4314190" cy="2807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7100"/>
              </a:lnSpc>
              <a:spcBef>
                <a:spcPts val="100"/>
              </a:spcBef>
            </a:pPr>
            <a:r>
              <a:rPr sz="2800" b="1" spc="-2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800" b="1" spc="-6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800" b="1" spc="-13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800" b="1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800" b="1" spc="-85" dirty="0">
                <a:solidFill>
                  <a:srgbClr val="FFFFFF"/>
                </a:solidFill>
                <a:latin typeface="Verdana"/>
                <a:cs typeface="Verdana"/>
              </a:rPr>
              <a:t>í</a:t>
            </a:r>
            <a:r>
              <a:rPr sz="2800" b="1" spc="-1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800" b="1" spc="-13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800" b="1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b="1" spc="3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800" b="1" spc="-6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800" b="1" spc="-4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800" b="1" spc="-2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800" b="1" spc="-8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800" b="1" spc="-7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800" b="1" spc="-3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800" b="1" spc="-6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800" b="1" spc="-13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800" b="1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800" b="1" spc="-45" dirty="0">
                <a:solidFill>
                  <a:srgbClr val="FFFFFF"/>
                </a:solidFill>
                <a:latin typeface="Verdana"/>
                <a:cs typeface="Verdana"/>
              </a:rPr>
              <a:t>e  </a:t>
            </a:r>
            <a:r>
              <a:rPr sz="2800" b="1" spc="-85" dirty="0">
                <a:solidFill>
                  <a:srgbClr val="FFFFFF"/>
                </a:solidFill>
                <a:latin typeface="Verdana"/>
                <a:cs typeface="Verdana"/>
              </a:rPr>
              <a:t>playa </a:t>
            </a:r>
            <a:r>
              <a:rPr sz="2800" b="1" spc="-60" dirty="0">
                <a:solidFill>
                  <a:srgbClr val="FFFFFF"/>
                </a:solidFill>
                <a:latin typeface="Verdana"/>
                <a:cs typeface="Verdana"/>
              </a:rPr>
              <a:t>o </a:t>
            </a:r>
            <a:r>
              <a:rPr sz="2800" b="1" spc="-65" dirty="0">
                <a:solidFill>
                  <a:srgbClr val="FFFFFF"/>
                </a:solidFill>
                <a:latin typeface="Verdana"/>
                <a:cs typeface="Verdana"/>
              </a:rPr>
              <a:t>actividades </a:t>
            </a:r>
            <a:r>
              <a:rPr sz="2800" b="1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b="1" spc="-65" dirty="0">
                <a:solidFill>
                  <a:srgbClr val="FFFFFF"/>
                </a:solidFill>
                <a:latin typeface="Verdana"/>
                <a:cs typeface="Verdana"/>
              </a:rPr>
              <a:t>opcionales</a:t>
            </a:r>
            <a:endParaRPr sz="2800">
              <a:latin typeface="Verdana"/>
              <a:cs typeface="Verdana"/>
            </a:endParaRPr>
          </a:p>
          <a:p>
            <a:pPr marL="13335" marR="5715" indent="23495" algn="ctr">
              <a:lnSpc>
                <a:spcPct val="116100"/>
              </a:lnSpc>
              <a:spcBef>
                <a:spcPts val="2325"/>
              </a:spcBef>
            </a:pPr>
            <a:r>
              <a:rPr sz="2100" spc="24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100" spc="4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100" spc="-7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100" spc="-39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150" spc="-307" baseline="-5291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100" spc="114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2100" spc="-39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150" spc="-307" baseline="-5291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100" spc="-39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3150" spc="-307" baseline="-5291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100" spc="-39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150" spc="-307" baseline="-5291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100" spc="114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100" spc="-2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100" spc="114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1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100" spc="1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1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2100" spc="8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100" spc="8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100" spc="1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100" spc="4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100" spc="-675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3150" spc="-1012" baseline="-2645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3150" spc="-480" baseline="-5291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3150" spc="-562" baseline="-5291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7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100" spc="9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100" spc="4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100" spc="-71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3150" spc="-367" baseline="-5291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100" spc="15" dirty="0">
                <a:solidFill>
                  <a:srgbClr val="FFFFFF"/>
                </a:solidFill>
                <a:latin typeface="Verdana"/>
                <a:cs typeface="Verdana"/>
              </a:rPr>
              <a:t>ke</a:t>
            </a:r>
            <a:r>
              <a:rPr sz="2100" spc="-39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3150" spc="-307" baseline="-5291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100" spc="-675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3150" spc="-1012" baseline="-2645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3150" spc="-472" baseline="-5291" dirty="0">
                <a:solidFill>
                  <a:srgbClr val="FFFFFF"/>
                </a:solidFill>
                <a:latin typeface="Verdana"/>
                <a:cs typeface="Verdana"/>
              </a:rPr>
              <a:t>,  </a:t>
            </a:r>
            <a:r>
              <a:rPr sz="2100" spc="114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100" spc="-39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3150" spc="-307" baseline="-5291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100" spc="-2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100" spc="9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100" spc="-64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3150" spc="-247" baseline="-5291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100" spc="-2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100" spc="8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100" spc="-39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150" spc="-307" baseline="-5291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100" spc="40" dirty="0">
                <a:solidFill>
                  <a:srgbClr val="FFFFFF"/>
                </a:solidFill>
                <a:latin typeface="Verdana"/>
                <a:cs typeface="Verdana"/>
              </a:rPr>
              <a:t>ó</a:t>
            </a:r>
            <a:r>
              <a:rPr sz="2100" spc="9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1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100" spc="1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1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2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100" spc="-39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3150" spc="-307" baseline="-5291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100" spc="13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2100" spc="-2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100" spc="-7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100" spc="-675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3150" spc="-1012" baseline="-2645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3150" spc="-480" baseline="-5291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3150" spc="-562" baseline="-5291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9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100" spc="-2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100" spc="-105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2100" spc="1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100" spc="130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2100" spc="-2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100" spc="8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100" spc="-39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3150" spc="-307" baseline="-5291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100" spc="40" dirty="0">
                <a:solidFill>
                  <a:srgbClr val="FFFFFF"/>
                </a:solidFill>
                <a:latin typeface="Verdana"/>
                <a:cs typeface="Verdana"/>
              </a:rPr>
              <a:t>ó</a:t>
            </a:r>
            <a:r>
              <a:rPr sz="2100" spc="65" dirty="0">
                <a:solidFill>
                  <a:srgbClr val="FFFFFF"/>
                </a:solidFill>
                <a:latin typeface="Verdana"/>
                <a:cs typeface="Verdana"/>
              </a:rPr>
              <a:t>n  </a:t>
            </a:r>
            <a:r>
              <a:rPr sz="2100" spc="1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100" spc="9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1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114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100" spc="90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sz="2100" spc="4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100" spc="125" dirty="0">
                <a:solidFill>
                  <a:srgbClr val="FFFFFF"/>
                </a:solidFill>
                <a:latin typeface="Verdana"/>
                <a:cs typeface="Verdana"/>
              </a:rPr>
              <a:t>w</a:t>
            </a:r>
            <a:r>
              <a:rPr sz="2100" spc="-675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3150" spc="-1012" baseline="-2645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3150" spc="-480" baseline="-5291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3150" spc="-562" baseline="-5291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1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100" spc="-64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3150" spc="-247" baseline="-5291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100" spc="8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endParaRPr sz="21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00112" y="9400526"/>
            <a:ext cx="5504180" cy="6350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86460" marR="5080" indent="-874394">
              <a:lnSpc>
                <a:spcPct val="117600"/>
              </a:lnSpc>
              <a:spcBef>
                <a:spcPts val="90"/>
              </a:spcBef>
            </a:pPr>
            <a:r>
              <a:rPr sz="1700" b="1" spc="-25" dirty="0">
                <a:solidFill>
                  <a:srgbClr val="FFFFFF"/>
                </a:solidFill>
                <a:latin typeface="Verdana"/>
                <a:cs typeface="Verdana"/>
              </a:rPr>
              <a:t>Alojamiento</a:t>
            </a:r>
            <a:r>
              <a:rPr sz="1700" b="1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b="1" spc="-10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1700" b="1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b="1" spc="-30" dirty="0">
                <a:solidFill>
                  <a:srgbClr val="FFFFFF"/>
                </a:solidFill>
                <a:latin typeface="Verdana"/>
                <a:cs typeface="Verdana"/>
              </a:rPr>
              <a:t>el</a:t>
            </a:r>
            <a:r>
              <a:rPr sz="1700" b="1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b="1" spc="-5" dirty="0">
                <a:solidFill>
                  <a:srgbClr val="FFFFFF"/>
                </a:solidFill>
                <a:latin typeface="Verdana"/>
                <a:cs typeface="Verdana"/>
              </a:rPr>
              <a:t>KONOKONO</a:t>
            </a:r>
            <a:r>
              <a:rPr sz="1700" b="1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b="1" spc="20" dirty="0">
                <a:solidFill>
                  <a:srgbClr val="FFFFFF"/>
                </a:solidFill>
                <a:latin typeface="Verdana"/>
                <a:cs typeface="Verdana"/>
              </a:rPr>
              <a:t>BEACH</a:t>
            </a:r>
            <a:r>
              <a:rPr sz="1700" b="1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b="1" spc="-40" dirty="0">
                <a:solidFill>
                  <a:srgbClr val="FFFFFF"/>
                </a:solidFill>
                <a:latin typeface="Verdana"/>
                <a:cs typeface="Verdana"/>
              </a:rPr>
              <a:t>RESORT </a:t>
            </a:r>
            <a:r>
              <a:rPr sz="1700" b="1" spc="-5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b="1" u="heavy" spc="-7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  <a:hlinkClick r:id="rId7"/>
              </a:rPr>
              <a:t>htt</a:t>
            </a:r>
            <a:r>
              <a:rPr sz="1700" b="1" spc="-70" dirty="0">
                <a:solidFill>
                  <a:srgbClr val="FFFFFF"/>
                </a:solidFill>
                <a:latin typeface="Verdana"/>
                <a:cs typeface="Verdana"/>
                <a:hlinkClick r:id="rId7"/>
              </a:rPr>
              <a:t>p</a:t>
            </a:r>
            <a:r>
              <a:rPr sz="1700" b="1" u="heavy" spc="-7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  <a:hlinkClick r:id="rId7"/>
              </a:rPr>
              <a:t>s://konokonozanzibar.com/</a:t>
            </a:r>
            <a:endParaRPr sz="17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"/>
            <a:ext cx="18288000" cy="10287000"/>
            <a:chOff x="0" y="1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"/>
              <a:ext cx="18287999" cy="773746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543230"/>
              <a:ext cx="18287999" cy="374376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481310" y="7978743"/>
            <a:ext cx="3126105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spc="-40" dirty="0">
                <a:solidFill>
                  <a:srgbClr val="291B25"/>
                </a:solidFill>
                <a:latin typeface="Verdana"/>
                <a:cs typeface="Verdana"/>
              </a:rPr>
              <a:t>D</a:t>
            </a:r>
            <a:r>
              <a:rPr sz="8000" spc="-1664" dirty="0">
                <a:solidFill>
                  <a:srgbClr val="291B25"/>
                </a:solidFill>
                <a:latin typeface="Verdana"/>
                <a:cs typeface="Verdana"/>
              </a:rPr>
              <a:t>Í</a:t>
            </a:r>
            <a:r>
              <a:rPr sz="8000" spc="75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8000" spc="-409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8000" spc="-2455" dirty="0">
                <a:solidFill>
                  <a:srgbClr val="291B25"/>
                </a:solidFill>
                <a:latin typeface="Verdana"/>
                <a:cs typeface="Verdana"/>
              </a:rPr>
              <a:t>1</a:t>
            </a:r>
            <a:r>
              <a:rPr sz="8000" spc="-2450" dirty="0">
                <a:solidFill>
                  <a:srgbClr val="291B25"/>
                </a:solidFill>
                <a:latin typeface="Verdana"/>
                <a:cs typeface="Verdana"/>
              </a:rPr>
              <a:t>1</a:t>
            </a:r>
            <a:endParaRPr sz="80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262015" y="9535422"/>
            <a:ext cx="201866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210" dirty="0">
                <a:solidFill>
                  <a:srgbClr val="291B25"/>
                </a:solidFill>
                <a:latin typeface="Verdana"/>
                <a:cs typeface="Verdana"/>
              </a:rPr>
              <a:t>S</a:t>
            </a:r>
            <a:r>
              <a:rPr sz="3000" spc="6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155" dirty="0">
                <a:solidFill>
                  <a:srgbClr val="291B25"/>
                </a:solidFill>
                <a:latin typeface="Verdana"/>
                <a:cs typeface="Verdana"/>
              </a:rPr>
              <a:t>O</a:t>
            </a:r>
            <a:r>
              <a:rPr sz="3000" spc="6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190" dirty="0">
                <a:solidFill>
                  <a:srgbClr val="291B25"/>
                </a:solidFill>
                <a:latin typeface="Verdana"/>
                <a:cs typeface="Verdana"/>
              </a:rPr>
              <a:t>Ñ</a:t>
            </a:r>
            <a:r>
              <a:rPr sz="3000" spc="6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10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3000" spc="6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80" dirty="0">
                <a:solidFill>
                  <a:srgbClr val="291B25"/>
                </a:solidFill>
                <a:latin typeface="Verdana"/>
                <a:cs typeface="Verdana"/>
              </a:rPr>
              <a:t>R</a:t>
            </a:r>
            <a:endParaRPr sz="30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645169" y="9535422"/>
            <a:ext cx="394144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96390" algn="l"/>
              </a:tabLst>
            </a:pPr>
            <a:r>
              <a:rPr sz="3000" spc="60" dirty="0">
                <a:solidFill>
                  <a:srgbClr val="291B25"/>
                </a:solidFill>
                <a:latin typeface="Verdana"/>
                <a:cs typeface="Verdana"/>
              </a:rPr>
              <a:t>C</a:t>
            </a:r>
            <a:r>
              <a:rPr sz="300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155" dirty="0">
                <a:solidFill>
                  <a:srgbClr val="291B25"/>
                </a:solidFill>
                <a:latin typeface="Verdana"/>
                <a:cs typeface="Verdana"/>
              </a:rPr>
              <a:t>O</a:t>
            </a:r>
            <a:r>
              <a:rPr sz="300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190" dirty="0">
                <a:solidFill>
                  <a:srgbClr val="291B25"/>
                </a:solidFill>
                <a:latin typeface="Verdana"/>
                <a:cs typeface="Verdana"/>
              </a:rPr>
              <a:t>N	</a:t>
            </a:r>
            <a:r>
              <a:rPr sz="3000" spc="40" dirty="0">
                <a:solidFill>
                  <a:srgbClr val="291B25"/>
                </a:solidFill>
                <a:latin typeface="Verdana"/>
                <a:cs typeface="Verdana"/>
              </a:rPr>
              <a:t>V</a:t>
            </a:r>
            <a:r>
              <a:rPr sz="3000" spc="7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155" dirty="0">
                <a:solidFill>
                  <a:srgbClr val="291B25"/>
                </a:solidFill>
                <a:latin typeface="Verdana"/>
                <a:cs typeface="Verdana"/>
              </a:rPr>
              <a:t>O</a:t>
            </a:r>
            <a:r>
              <a:rPr sz="3000" spc="7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95" dirty="0">
                <a:solidFill>
                  <a:srgbClr val="291B25"/>
                </a:solidFill>
                <a:latin typeface="Verdana"/>
                <a:cs typeface="Verdana"/>
              </a:rPr>
              <a:t>L</a:t>
            </a:r>
            <a:r>
              <a:rPr sz="3000" spc="6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40" dirty="0">
                <a:solidFill>
                  <a:srgbClr val="291B25"/>
                </a:solidFill>
                <a:latin typeface="Verdana"/>
                <a:cs typeface="Verdana"/>
              </a:rPr>
              <a:t>V</a:t>
            </a:r>
            <a:r>
              <a:rPr sz="3000" spc="7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11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3000" spc="6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80" dirty="0">
                <a:solidFill>
                  <a:srgbClr val="291B25"/>
                </a:solidFill>
                <a:latin typeface="Verdana"/>
                <a:cs typeface="Verdana"/>
              </a:rPr>
              <a:t>R</a:t>
            </a:r>
            <a:endParaRPr sz="3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EFEF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743449" cy="65531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749837"/>
            <a:ext cx="4743449" cy="35337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08225" y="6749837"/>
            <a:ext cx="4105274" cy="353377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84175" y="6749837"/>
            <a:ext cx="4105274" cy="35337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460125" y="0"/>
            <a:ext cx="4827874" cy="352424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08225" y="0"/>
            <a:ext cx="8381999" cy="352424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594367" y="3913206"/>
            <a:ext cx="4693592" cy="6373793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974404" y="3676668"/>
            <a:ext cx="842010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45" dirty="0">
                <a:latin typeface="Verdana"/>
                <a:cs typeface="Verdana"/>
              </a:rPr>
              <a:t>RECORDAR</a:t>
            </a:r>
            <a:r>
              <a:rPr sz="2700" spc="-140" dirty="0">
                <a:latin typeface="Verdana"/>
                <a:cs typeface="Verdana"/>
              </a:rPr>
              <a:t> </a:t>
            </a:r>
            <a:r>
              <a:rPr sz="2700" spc="-45" dirty="0">
                <a:latin typeface="Verdana"/>
                <a:cs typeface="Verdana"/>
              </a:rPr>
              <a:t>LO</a:t>
            </a:r>
            <a:r>
              <a:rPr sz="2700" spc="-140" dirty="0">
                <a:latin typeface="Verdana"/>
                <a:cs typeface="Verdana"/>
              </a:rPr>
              <a:t> </a:t>
            </a:r>
            <a:r>
              <a:rPr sz="2700" spc="-190" dirty="0">
                <a:latin typeface="Verdana"/>
                <a:cs typeface="Verdana"/>
              </a:rPr>
              <a:t>VIVIDO</a:t>
            </a:r>
            <a:r>
              <a:rPr sz="2700" spc="-140" dirty="0">
                <a:latin typeface="Verdana"/>
                <a:cs typeface="Verdana"/>
              </a:rPr>
              <a:t> </a:t>
            </a:r>
            <a:r>
              <a:rPr sz="2700" spc="-120" dirty="0">
                <a:latin typeface="Verdana"/>
                <a:cs typeface="Verdana"/>
              </a:rPr>
              <a:t>Y</a:t>
            </a:r>
            <a:r>
              <a:rPr sz="2700" spc="-140" dirty="0">
                <a:latin typeface="Verdana"/>
                <a:cs typeface="Verdana"/>
              </a:rPr>
              <a:t> </a:t>
            </a:r>
            <a:r>
              <a:rPr sz="2700" spc="-80" dirty="0">
                <a:latin typeface="Verdana"/>
                <a:cs typeface="Verdana"/>
              </a:rPr>
              <a:t>SOÑAR</a:t>
            </a:r>
            <a:r>
              <a:rPr sz="2700" spc="-140" dirty="0">
                <a:latin typeface="Verdana"/>
                <a:cs typeface="Verdana"/>
              </a:rPr>
              <a:t> </a:t>
            </a:r>
            <a:r>
              <a:rPr sz="2700" spc="-30" dirty="0">
                <a:latin typeface="Verdana"/>
                <a:cs typeface="Verdana"/>
              </a:rPr>
              <a:t>CON</a:t>
            </a:r>
            <a:r>
              <a:rPr sz="2700" spc="-140" dirty="0">
                <a:latin typeface="Verdana"/>
                <a:cs typeface="Verdana"/>
              </a:rPr>
              <a:t> </a:t>
            </a:r>
            <a:r>
              <a:rPr sz="2700" spc="-40" dirty="0">
                <a:latin typeface="Verdana"/>
                <a:cs typeface="Verdana"/>
              </a:rPr>
              <a:t>VOLVER</a:t>
            </a:r>
            <a:endParaRPr sz="2700">
              <a:latin typeface="Verdana"/>
              <a:cs typeface="Verdana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14300" algn="ctr">
              <a:lnSpc>
                <a:spcPct val="100000"/>
              </a:lnSpc>
              <a:spcBef>
                <a:spcPts val="100"/>
              </a:spcBef>
            </a:pPr>
            <a:r>
              <a:rPr spc="-60" dirty="0"/>
              <a:t>PLAYA-AEROPUERTO</a:t>
            </a: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00"/>
          </a:p>
          <a:p>
            <a:pPr marL="12700" marR="5080">
              <a:lnSpc>
                <a:spcPct val="104200"/>
              </a:lnSpc>
            </a:pPr>
            <a:r>
              <a:rPr sz="1800" b="0" spc="114" dirty="0">
                <a:solidFill>
                  <a:srgbClr val="291B25"/>
                </a:solidFill>
                <a:latin typeface="Verdana"/>
                <a:cs typeface="Verdana"/>
              </a:rPr>
              <a:t>Un</a:t>
            </a:r>
            <a:r>
              <a:rPr sz="1800" b="0" spc="-14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1800" b="0" spc="65" dirty="0">
                <a:solidFill>
                  <a:srgbClr val="291B25"/>
                </a:solidFill>
                <a:latin typeface="Verdana"/>
                <a:cs typeface="Verdana"/>
              </a:rPr>
              <a:t>último</a:t>
            </a:r>
            <a:r>
              <a:rPr sz="1800" b="0" spc="-14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1800" b="0" spc="45" dirty="0">
                <a:solidFill>
                  <a:srgbClr val="291B25"/>
                </a:solidFill>
                <a:latin typeface="Verdana"/>
                <a:cs typeface="Verdana"/>
              </a:rPr>
              <a:t>día</a:t>
            </a:r>
            <a:r>
              <a:rPr sz="1800" b="0" spc="-14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1800" b="0" spc="80" dirty="0">
                <a:solidFill>
                  <a:srgbClr val="291B25"/>
                </a:solidFill>
                <a:latin typeface="Verdana"/>
                <a:cs typeface="Verdana"/>
              </a:rPr>
              <a:t>de</a:t>
            </a:r>
            <a:r>
              <a:rPr sz="1800" b="0" spc="-14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1800" b="0" spc="20" dirty="0">
                <a:solidFill>
                  <a:srgbClr val="291B25"/>
                </a:solidFill>
                <a:latin typeface="Verdana"/>
                <a:cs typeface="Verdana"/>
              </a:rPr>
              <a:t>playa</a:t>
            </a:r>
            <a:r>
              <a:rPr sz="1800" b="0" spc="-14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1800" b="0" spc="25" dirty="0">
                <a:solidFill>
                  <a:srgbClr val="291B25"/>
                </a:solidFill>
                <a:latin typeface="Verdana"/>
                <a:cs typeface="Verdana"/>
              </a:rPr>
              <a:t>casi</a:t>
            </a:r>
            <a:r>
              <a:rPr sz="1800" b="0" spc="-14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1800" b="0" spc="40" dirty="0">
                <a:solidFill>
                  <a:srgbClr val="291B25"/>
                </a:solidFill>
                <a:latin typeface="Verdana"/>
                <a:cs typeface="Verdana"/>
              </a:rPr>
              <a:t>completo,</a:t>
            </a:r>
            <a:r>
              <a:rPr sz="1800" b="0" spc="-14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1800" b="0" spc="-20" dirty="0">
                <a:solidFill>
                  <a:srgbClr val="291B25"/>
                </a:solidFill>
                <a:latin typeface="Verdana"/>
                <a:cs typeface="Verdana"/>
              </a:rPr>
              <a:t>ya</a:t>
            </a:r>
            <a:r>
              <a:rPr sz="1800" b="0" spc="-14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1800" b="0" spc="85" dirty="0">
                <a:solidFill>
                  <a:srgbClr val="291B25"/>
                </a:solidFill>
                <a:latin typeface="Verdana"/>
                <a:cs typeface="Verdana"/>
              </a:rPr>
              <a:t>que</a:t>
            </a:r>
            <a:r>
              <a:rPr sz="1800" b="0" spc="-14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1800" b="0" spc="25" dirty="0">
                <a:solidFill>
                  <a:srgbClr val="291B25"/>
                </a:solidFill>
                <a:latin typeface="Verdana"/>
                <a:cs typeface="Verdana"/>
              </a:rPr>
              <a:t>el</a:t>
            </a:r>
            <a:r>
              <a:rPr sz="1800" b="0" spc="-14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1800" b="0" spc="30" dirty="0">
                <a:solidFill>
                  <a:srgbClr val="291B25"/>
                </a:solidFill>
                <a:latin typeface="Verdana"/>
                <a:cs typeface="Verdana"/>
              </a:rPr>
              <a:t>vuelo</a:t>
            </a:r>
            <a:r>
              <a:rPr sz="1800" b="0" spc="-14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1800" b="0" spc="20" dirty="0">
                <a:solidFill>
                  <a:srgbClr val="291B25"/>
                </a:solidFill>
                <a:latin typeface="Verdana"/>
                <a:cs typeface="Verdana"/>
              </a:rPr>
              <a:t>regresa</a:t>
            </a:r>
            <a:r>
              <a:rPr sz="1800" b="0" spc="-14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1800" b="0" spc="55" dirty="0">
                <a:solidFill>
                  <a:srgbClr val="291B25"/>
                </a:solidFill>
                <a:latin typeface="Verdana"/>
                <a:cs typeface="Verdana"/>
              </a:rPr>
              <a:t>por</a:t>
            </a:r>
            <a:r>
              <a:rPr sz="1800" b="0" spc="-14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1800" b="0" spc="10" dirty="0">
                <a:solidFill>
                  <a:srgbClr val="291B25"/>
                </a:solidFill>
                <a:latin typeface="Verdana"/>
                <a:cs typeface="Verdana"/>
              </a:rPr>
              <a:t>la </a:t>
            </a:r>
            <a:r>
              <a:rPr sz="1800" b="0" spc="-62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1800" b="0" spc="15" dirty="0">
                <a:solidFill>
                  <a:srgbClr val="291B25"/>
                </a:solidFill>
                <a:latin typeface="Verdana"/>
                <a:cs typeface="Verdana"/>
              </a:rPr>
              <a:t>tarde/noche.</a:t>
            </a:r>
            <a:endParaRPr sz="1800">
              <a:latin typeface="Verdana"/>
              <a:cs typeface="Verdana"/>
            </a:endParaRPr>
          </a:p>
          <a:p>
            <a:pPr marL="12700" marR="78105">
              <a:lnSpc>
                <a:spcPct val="104200"/>
              </a:lnSpc>
            </a:pPr>
            <a:r>
              <a:rPr sz="1800" b="0" spc="15" dirty="0">
                <a:solidFill>
                  <a:srgbClr val="291B25"/>
                </a:solidFill>
                <a:latin typeface="Verdana"/>
                <a:cs typeface="Verdana"/>
              </a:rPr>
              <a:t>Traslado</a:t>
            </a:r>
            <a:r>
              <a:rPr sz="1800" b="0" spc="-14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1800" b="0" spc="55" dirty="0">
                <a:solidFill>
                  <a:srgbClr val="291B25"/>
                </a:solidFill>
                <a:latin typeface="Verdana"/>
                <a:cs typeface="Verdana"/>
              </a:rPr>
              <a:t>por</a:t>
            </a:r>
            <a:r>
              <a:rPr sz="1800" b="0" spc="-14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1800" b="0" spc="10" dirty="0">
                <a:solidFill>
                  <a:srgbClr val="291B25"/>
                </a:solidFill>
                <a:latin typeface="Verdana"/>
                <a:cs typeface="Verdana"/>
              </a:rPr>
              <a:t>la</a:t>
            </a:r>
            <a:r>
              <a:rPr sz="1800" b="0" spc="-14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1800" b="0" spc="35" dirty="0">
                <a:solidFill>
                  <a:srgbClr val="291B25"/>
                </a:solidFill>
                <a:latin typeface="Verdana"/>
                <a:cs typeface="Verdana"/>
              </a:rPr>
              <a:t>tarde</a:t>
            </a:r>
            <a:r>
              <a:rPr sz="1800" b="0" spc="-14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1800" b="0" spc="10" dirty="0">
                <a:solidFill>
                  <a:srgbClr val="291B25"/>
                </a:solidFill>
                <a:latin typeface="Verdana"/>
                <a:cs typeface="Verdana"/>
              </a:rPr>
              <a:t>al</a:t>
            </a:r>
            <a:r>
              <a:rPr sz="1800" b="0" spc="-14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1800" b="0" spc="40" dirty="0">
                <a:solidFill>
                  <a:srgbClr val="291B25"/>
                </a:solidFill>
                <a:latin typeface="Verdana"/>
                <a:cs typeface="Verdana"/>
              </a:rPr>
              <a:t>aeropuerto</a:t>
            </a:r>
            <a:r>
              <a:rPr sz="1800" b="0" spc="-14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1800" b="0" spc="80" dirty="0">
                <a:solidFill>
                  <a:srgbClr val="291B25"/>
                </a:solidFill>
                <a:latin typeface="Verdana"/>
                <a:cs typeface="Verdana"/>
              </a:rPr>
              <a:t>de</a:t>
            </a:r>
            <a:r>
              <a:rPr sz="1800" b="0" spc="-14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1800" b="0" spc="-5" dirty="0">
                <a:solidFill>
                  <a:srgbClr val="291B25"/>
                </a:solidFill>
                <a:latin typeface="Verdana"/>
                <a:cs typeface="Verdana"/>
              </a:rPr>
              <a:t>Zanzíbar,</a:t>
            </a:r>
            <a:r>
              <a:rPr sz="1800" b="0" spc="-14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1800" b="0" spc="30" dirty="0">
                <a:solidFill>
                  <a:srgbClr val="291B25"/>
                </a:solidFill>
                <a:latin typeface="Verdana"/>
                <a:cs typeface="Verdana"/>
              </a:rPr>
              <a:t>para</a:t>
            </a:r>
            <a:r>
              <a:rPr sz="1800" b="0" spc="-14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1800" b="0" spc="20" dirty="0">
                <a:solidFill>
                  <a:srgbClr val="291B25"/>
                </a:solidFill>
                <a:latin typeface="Verdana"/>
                <a:cs typeface="Verdana"/>
              </a:rPr>
              <a:t>enlazar</a:t>
            </a:r>
            <a:r>
              <a:rPr sz="1800" b="0" spc="-14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1800" b="0" spc="90" dirty="0">
                <a:solidFill>
                  <a:srgbClr val="291B25"/>
                </a:solidFill>
                <a:latin typeface="Verdana"/>
                <a:cs typeface="Verdana"/>
              </a:rPr>
              <a:t>con</a:t>
            </a:r>
            <a:r>
              <a:rPr sz="1800" b="0" spc="-14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1800" b="0" spc="25" dirty="0">
                <a:solidFill>
                  <a:srgbClr val="291B25"/>
                </a:solidFill>
                <a:latin typeface="Verdana"/>
                <a:cs typeface="Verdana"/>
              </a:rPr>
              <a:t>el </a:t>
            </a:r>
            <a:r>
              <a:rPr sz="1800" b="0" spc="-61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1800" b="0" spc="30" dirty="0">
                <a:solidFill>
                  <a:srgbClr val="291B25"/>
                </a:solidFill>
                <a:latin typeface="Verdana"/>
                <a:cs typeface="Verdana"/>
              </a:rPr>
              <a:t>vuelo</a:t>
            </a:r>
            <a:r>
              <a:rPr sz="1800" b="0" spc="-15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1800" b="0" spc="45" dirty="0">
                <a:solidFill>
                  <a:srgbClr val="291B25"/>
                </a:solidFill>
                <a:latin typeface="Verdana"/>
                <a:cs typeface="Verdana"/>
              </a:rPr>
              <a:t>internacional</a:t>
            </a:r>
            <a:r>
              <a:rPr sz="1800" b="0" spc="-14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1800" b="0" spc="80" dirty="0">
                <a:solidFill>
                  <a:srgbClr val="291B25"/>
                </a:solidFill>
                <a:latin typeface="Verdana"/>
                <a:cs typeface="Verdana"/>
              </a:rPr>
              <a:t>de</a:t>
            </a:r>
            <a:r>
              <a:rPr sz="1800" b="0" spc="-14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1800" b="0" spc="30" dirty="0">
                <a:solidFill>
                  <a:srgbClr val="291B25"/>
                </a:solidFill>
                <a:latin typeface="Verdana"/>
                <a:cs typeface="Verdana"/>
              </a:rPr>
              <a:t>regreso</a:t>
            </a:r>
            <a:r>
              <a:rPr sz="1800" b="0" spc="-14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1800" b="0" spc="45" dirty="0">
                <a:solidFill>
                  <a:srgbClr val="291B25"/>
                </a:solidFill>
                <a:latin typeface="Verdana"/>
                <a:cs typeface="Verdana"/>
              </a:rPr>
              <a:t>hacia</a:t>
            </a:r>
            <a:r>
              <a:rPr sz="1800" b="0" spc="-14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1800" b="0" spc="30" dirty="0">
                <a:solidFill>
                  <a:srgbClr val="291B25"/>
                </a:solidFill>
                <a:latin typeface="Verdana"/>
                <a:cs typeface="Verdana"/>
              </a:rPr>
              <a:t>Madrid.</a:t>
            </a:r>
            <a:endParaRPr sz="1800">
              <a:latin typeface="Verdana"/>
              <a:cs typeface="Verdana"/>
            </a:endParaRPr>
          </a:p>
          <a:p>
            <a:pPr marL="12700" marR="5742940">
              <a:lnSpc>
                <a:spcPct val="104200"/>
              </a:lnSpc>
            </a:pPr>
            <a:r>
              <a:rPr sz="1800" b="0" spc="90" dirty="0">
                <a:solidFill>
                  <a:srgbClr val="291B25"/>
                </a:solidFill>
                <a:latin typeface="Verdana"/>
                <a:cs typeface="Verdana"/>
              </a:rPr>
              <a:t>Noche </a:t>
            </a:r>
            <a:r>
              <a:rPr sz="1800" b="0" spc="70" dirty="0">
                <a:solidFill>
                  <a:srgbClr val="291B25"/>
                </a:solidFill>
                <a:latin typeface="Verdana"/>
                <a:cs typeface="Verdana"/>
              </a:rPr>
              <a:t>en </a:t>
            </a:r>
            <a:r>
              <a:rPr sz="1800" b="0" spc="-15" dirty="0">
                <a:solidFill>
                  <a:srgbClr val="291B25"/>
                </a:solidFill>
                <a:latin typeface="Verdana"/>
                <a:cs typeface="Verdana"/>
              </a:rPr>
              <a:t>vuelo. </a:t>
            </a:r>
            <a:r>
              <a:rPr sz="1800" b="0" spc="-1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1800" b="0" spc="120" dirty="0">
                <a:solidFill>
                  <a:srgbClr val="291B25"/>
                </a:solidFill>
                <a:latin typeface="Verdana"/>
                <a:cs typeface="Verdana"/>
              </a:rPr>
              <a:t>F</a:t>
            </a:r>
            <a:r>
              <a:rPr sz="1800" b="0" spc="10" dirty="0">
                <a:solidFill>
                  <a:srgbClr val="291B25"/>
                </a:solidFill>
                <a:latin typeface="Verdana"/>
                <a:cs typeface="Verdana"/>
              </a:rPr>
              <a:t>i</a:t>
            </a:r>
            <a:r>
              <a:rPr sz="1800" b="0" spc="105" dirty="0">
                <a:solidFill>
                  <a:srgbClr val="291B25"/>
                </a:solidFill>
                <a:latin typeface="Verdana"/>
                <a:cs typeface="Verdana"/>
              </a:rPr>
              <a:t>n</a:t>
            </a:r>
            <a:r>
              <a:rPr sz="1800" b="0" spc="-14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1800" b="0" spc="120" dirty="0">
                <a:solidFill>
                  <a:srgbClr val="291B25"/>
                </a:solidFill>
                <a:latin typeface="Verdana"/>
                <a:cs typeface="Verdana"/>
              </a:rPr>
              <a:t>d</a:t>
            </a:r>
            <a:r>
              <a:rPr sz="1800" b="0" spc="45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1800" b="0" spc="-14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1800" b="0" spc="10" dirty="0">
                <a:solidFill>
                  <a:srgbClr val="291B25"/>
                </a:solidFill>
                <a:latin typeface="Verdana"/>
                <a:cs typeface="Verdana"/>
              </a:rPr>
              <a:t>l</a:t>
            </a:r>
            <a:r>
              <a:rPr sz="1800" b="0" spc="60" dirty="0">
                <a:solidFill>
                  <a:srgbClr val="291B25"/>
                </a:solidFill>
                <a:latin typeface="Verdana"/>
                <a:cs typeface="Verdana"/>
              </a:rPr>
              <a:t>o</a:t>
            </a:r>
            <a:r>
              <a:rPr sz="1800" b="0" spc="-25" dirty="0">
                <a:solidFill>
                  <a:srgbClr val="291B25"/>
                </a:solidFill>
                <a:latin typeface="Verdana"/>
                <a:cs typeface="Verdana"/>
              </a:rPr>
              <a:t>s</a:t>
            </a:r>
            <a:r>
              <a:rPr sz="1800" b="0" spc="-14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1800" b="0" spc="-30" dirty="0">
                <a:solidFill>
                  <a:srgbClr val="291B25"/>
                </a:solidFill>
                <a:latin typeface="Verdana"/>
                <a:cs typeface="Verdana"/>
              </a:rPr>
              <a:t>s</a:t>
            </a:r>
            <a:r>
              <a:rPr sz="1800" b="0" spc="4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1800" b="0" spc="-25" dirty="0">
                <a:solidFill>
                  <a:srgbClr val="291B25"/>
                </a:solidFill>
                <a:latin typeface="Verdana"/>
                <a:cs typeface="Verdana"/>
              </a:rPr>
              <a:t>r</a:t>
            </a:r>
            <a:r>
              <a:rPr sz="1800" b="0" spc="-50" dirty="0">
                <a:solidFill>
                  <a:srgbClr val="291B25"/>
                </a:solidFill>
                <a:latin typeface="Verdana"/>
                <a:cs typeface="Verdana"/>
              </a:rPr>
              <a:t>v</a:t>
            </a:r>
            <a:r>
              <a:rPr sz="1800" b="0" spc="10" dirty="0">
                <a:solidFill>
                  <a:srgbClr val="291B25"/>
                </a:solidFill>
                <a:latin typeface="Verdana"/>
                <a:cs typeface="Verdana"/>
              </a:rPr>
              <a:t>i</a:t>
            </a:r>
            <a:r>
              <a:rPr sz="1800" b="0" spc="100" dirty="0">
                <a:solidFill>
                  <a:srgbClr val="291B25"/>
                </a:solidFill>
                <a:latin typeface="Verdana"/>
                <a:cs typeface="Verdana"/>
              </a:rPr>
              <a:t>c</a:t>
            </a:r>
            <a:r>
              <a:rPr sz="1800" b="0" spc="10" dirty="0">
                <a:solidFill>
                  <a:srgbClr val="291B25"/>
                </a:solidFill>
                <a:latin typeface="Verdana"/>
                <a:cs typeface="Verdana"/>
              </a:rPr>
              <a:t>i</a:t>
            </a:r>
            <a:r>
              <a:rPr sz="1800" b="0" spc="60" dirty="0">
                <a:solidFill>
                  <a:srgbClr val="291B25"/>
                </a:solidFill>
                <a:latin typeface="Verdana"/>
                <a:cs typeface="Verdana"/>
              </a:rPr>
              <a:t>o</a:t>
            </a:r>
            <a:r>
              <a:rPr sz="1800" b="0" spc="-25" dirty="0">
                <a:solidFill>
                  <a:srgbClr val="291B25"/>
                </a:solidFill>
                <a:latin typeface="Verdana"/>
                <a:cs typeface="Verdana"/>
              </a:rPr>
              <a:t>s</a:t>
            </a:r>
            <a:endParaRPr sz="1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EFEF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904268" y="0"/>
            <a:ext cx="12383770" cy="10287000"/>
            <a:chOff x="5904268" y="0"/>
            <a:chExt cx="12383770" cy="10287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79110" y="0"/>
              <a:ext cx="8808888" cy="1028699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66698" y="0"/>
              <a:ext cx="8421300" cy="1028699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04268" y="0"/>
              <a:ext cx="6407121" cy="1028699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90342" y="258514"/>
              <a:ext cx="1580776" cy="1543041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986388" y="411470"/>
            <a:ext cx="4338320" cy="9461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0" spc="155" dirty="0"/>
              <a:t>T</a:t>
            </a:r>
            <a:r>
              <a:rPr sz="6000" spc="630" dirty="0"/>
              <a:t>A</a:t>
            </a:r>
            <a:r>
              <a:rPr sz="6000" spc="235" dirty="0"/>
              <a:t>N</a:t>
            </a:r>
            <a:r>
              <a:rPr sz="6000" spc="360" dirty="0"/>
              <a:t>Z</a:t>
            </a:r>
            <a:r>
              <a:rPr sz="6000" spc="630" dirty="0"/>
              <a:t>A</a:t>
            </a:r>
            <a:r>
              <a:rPr sz="6000" spc="235" dirty="0"/>
              <a:t>N</a:t>
            </a:r>
            <a:r>
              <a:rPr sz="6000" spc="-860" dirty="0"/>
              <a:t>I</a:t>
            </a:r>
            <a:r>
              <a:rPr sz="6000" spc="635" dirty="0"/>
              <a:t>A</a:t>
            </a:r>
            <a:endParaRPr sz="6000"/>
          </a:p>
        </p:txBody>
      </p:sp>
      <p:sp>
        <p:nvSpPr>
          <p:cNvPr id="9" name="object 9"/>
          <p:cNvSpPr txBox="1"/>
          <p:nvPr/>
        </p:nvSpPr>
        <p:spPr>
          <a:xfrm>
            <a:off x="326513" y="1269994"/>
            <a:ext cx="8780145" cy="8978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7500"/>
              </a:lnSpc>
              <a:spcBef>
                <a:spcPts val="100"/>
              </a:spcBef>
            </a:pPr>
            <a:r>
              <a:rPr sz="2500" spc="-100" dirty="0">
                <a:solidFill>
                  <a:srgbClr val="291B25"/>
                </a:solidFill>
                <a:latin typeface="Verdana"/>
                <a:cs typeface="Verdana"/>
              </a:rPr>
              <a:t>T</a:t>
            </a:r>
            <a:r>
              <a:rPr sz="2500" spc="-2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500" spc="120" dirty="0">
                <a:solidFill>
                  <a:srgbClr val="291B25"/>
                </a:solidFill>
                <a:latin typeface="Verdana"/>
                <a:cs typeface="Verdana"/>
              </a:rPr>
              <a:t>n</a:t>
            </a:r>
            <a:r>
              <a:rPr sz="2500" spc="-30" dirty="0">
                <a:solidFill>
                  <a:srgbClr val="291B25"/>
                </a:solidFill>
                <a:latin typeface="Verdana"/>
                <a:cs typeface="Verdana"/>
              </a:rPr>
              <a:t>z</a:t>
            </a:r>
            <a:r>
              <a:rPr sz="2500" spc="-2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500" spc="120" dirty="0">
                <a:solidFill>
                  <a:srgbClr val="291B25"/>
                </a:solidFill>
                <a:latin typeface="Verdana"/>
                <a:cs typeface="Verdana"/>
              </a:rPr>
              <a:t>n</a:t>
            </a:r>
            <a:r>
              <a:rPr sz="2500" dirty="0">
                <a:solidFill>
                  <a:srgbClr val="291B25"/>
                </a:solidFill>
                <a:latin typeface="Verdana"/>
                <a:cs typeface="Verdana"/>
              </a:rPr>
              <a:t>i</a:t>
            </a:r>
            <a:r>
              <a:rPr sz="2500" spc="-3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500" spc="-80" dirty="0">
                <a:solidFill>
                  <a:srgbClr val="291B25"/>
                </a:solidFill>
                <a:latin typeface="Verdana"/>
                <a:cs typeface="Verdana"/>
              </a:rPr>
              <a:t>s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110" dirty="0">
                <a:solidFill>
                  <a:srgbClr val="291B25"/>
                </a:solidFill>
                <a:latin typeface="Verdana"/>
                <a:cs typeface="Verdana"/>
              </a:rPr>
              <a:t>un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145" dirty="0">
                <a:solidFill>
                  <a:srgbClr val="291B25"/>
                </a:solidFill>
                <a:latin typeface="Verdana"/>
                <a:cs typeface="Verdana"/>
              </a:rPr>
              <a:t>d</a:t>
            </a:r>
            <a:r>
              <a:rPr sz="250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500" spc="-70" dirty="0">
                <a:solidFill>
                  <a:srgbClr val="291B25"/>
                </a:solidFill>
                <a:latin typeface="Verdana"/>
                <a:cs typeface="Verdana"/>
              </a:rPr>
              <a:t>s</a:t>
            </a:r>
            <a:r>
              <a:rPr sz="2500" spc="35" dirty="0">
                <a:solidFill>
                  <a:srgbClr val="291B25"/>
                </a:solidFill>
                <a:latin typeface="Verdana"/>
                <a:cs typeface="Verdana"/>
              </a:rPr>
              <a:t>t</a:t>
            </a:r>
            <a:r>
              <a:rPr sz="2500" dirty="0">
                <a:solidFill>
                  <a:srgbClr val="291B25"/>
                </a:solidFill>
                <a:latin typeface="Verdana"/>
                <a:cs typeface="Verdana"/>
              </a:rPr>
              <a:t>i</a:t>
            </a:r>
            <a:r>
              <a:rPr sz="2500" spc="120" dirty="0">
                <a:solidFill>
                  <a:srgbClr val="291B25"/>
                </a:solidFill>
                <a:latin typeface="Verdana"/>
                <a:cs typeface="Verdana"/>
              </a:rPr>
              <a:t>n</a:t>
            </a:r>
            <a:r>
              <a:rPr sz="2500" spc="50" dirty="0">
                <a:solidFill>
                  <a:srgbClr val="291B25"/>
                </a:solidFill>
                <a:latin typeface="Verdana"/>
                <a:cs typeface="Verdana"/>
              </a:rPr>
              <a:t>o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229" dirty="0">
                <a:solidFill>
                  <a:srgbClr val="291B25"/>
                </a:solidFill>
                <a:latin typeface="Verdana"/>
                <a:cs typeface="Verdana"/>
              </a:rPr>
              <a:t>m</a:t>
            </a:r>
            <a:r>
              <a:rPr sz="2500" spc="110" dirty="0">
                <a:solidFill>
                  <a:srgbClr val="291B25"/>
                </a:solidFill>
                <a:latin typeface="Verdana"/>
                <a:cs typeface="Verdana"/>
              </a:rPr>
              <a:t>u</a:t>
            </a:r>
            <a:r>
              <a:rPr sz="2500" spc="-125" dirty="0">
                <a:solidFill>
                  <a:srgbClr val="291B25"/>
                </a:solidFill>
                <a:latin typeface="Verdana"/>
                <a:cs typeface="Verdana"/>
              </a:rPr>
              <a:t>y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-2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500" spc="145" dirty="0">
                <a:solidFill>
                  <a:srgbClr val="291B25"/>
                </a:solidFill>
                <a:latin typeface="Verdana"/>
                <a:cs typeface="Verdana"/>
              </a:rPr>
              <a:t>p</a:t>
            </a:r>
            <a:r>
              <a:rPr sz="2500" spc="-55" dirty="0">
                <a:solidFill>
                  <a:srgbClr val="291B25"/>
                </a:solidFill>
                <a:latin typeface="Verdana"/>
                <a:cs typeface="Verdana"/>
              </a:rPr>
              <a:t>r</a:t>
            </a:r>
            <a:r>
              <a:rPr sz="250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500" spc="114" dirty="0">
                <a:solidFill>
                  <a:srgbClr val="291B25"/>
                </a:solidFill>
                <a:latin typeface="Verdana"/>
                <a:cs typeface="Verdana"/>
              </a:rPr>
              <a:t>c</a:t>
            </a:r>
            <a:r>
              <a:rPr sz="2500" dirty="0">
                <a:solidFill>
                  <a:srgbClr val="291B25"/>
                </a:solidFill>
                <a:latin typeface="Verdana"/>
                <a:cs typeface="Verdana"/>
              </a:rPr>
              <a:t>i</a:t>
            </a:r>
            <a:r>
              <a:rPr sz="2500" spc="-2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500" spc="145" dirty="0">
                <a:solidFill>
                  <a:srgbClr val="291B25"/>
                </a:solidFill>
                <a:latin typeface="Verdana"/>
                <a:cs typeface="Verdana"/>
              </a:rPr>
              <a:t>d</a:t>
            </a:r>
            <a:r>
              <a:rPr sz="2500" spc="50" dirty="0">
                <a:solidFill>
                  <a:srgbClr val="291B25"/>
                </a:solidFill>
                <a:latin typeface="Verdana"/>
                <a:cs typeface="Verdana"/>
              </a:rPr>
              <a:t>o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145" dirty="0">
                <a:solidFill>
                  <a:srgbClr val="291B25"/>
                </a:solidFill>
                <a:latin typeface="Verdana"/>
                <a:cs typeface="Verdana"/>
              </a:rPr>
              <a:t>p</a:t>
            </a:r>
            <a:r>
              <a:rPr sz="2500" spc="60" dirty="0">
                <a:solidFill>
                  <a:srgbClr val="291B25"/>
                </a:solidFill>
                <a:latin typeface="Verdana"/>
                <a:cs typeface="Verdana"/>
              </a:rPr>
              <a:t>o</a:t>
            </a:r>
            <a:r>
              <a:rPr sz="2500" spc="-65" dirty="0">
                <a:solidFill>
                  <a:srgbClr val="291B25"/>
                </a:solidFill>
                <a:latin typeface="Verdana"/>
                <a:cs typeface="Verdana"/>
              </a:rPr>
              <a:t>r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291B25"/>
                </a:solidFill>
                <a:latin typeface="Verdana"/>
                <a:cs typeface="Verdana"/>
              </a:rPr>
              <a:t>l</a:t>
            </a:r>
            <a:r>
              <a:rPr sz="2500" spc="-2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500" spc="-65" dirty="0">
                <a:solidFill>
                  <a:srgbClr val="291B25"/>
                </a:solidFill>
                <a:latin typeface="Verdana"/>
                <a:cs typeface="Verdana"/>
              </a:rPr>
              <a:t>s  </a:t>
            </a:r>
            <a:r>
              <a:rPr sz="2500" spc="145" dirty="0">
                <a:solidFill>
                  <a:srgbClr val="291B25"/>
                </a:solidFill>
                <a:latin typeface="Verdana"/>
                <a:cs typeface="Verdana"/>
              </a:rPr>
              <a:t>p</a:t>
            </a:r>
            <a:r>
              <a:rPr sz="2500" spc="60" dirty="0">
                <a:solidFill>
                  <a:srgbClr val="291B25"/>
                </a:solidFill>
                <a:latin typeface="Verdana"/>
                <a:cs typeface="Verdana"/>
              </a:rPr>
              <a:t>o</a:t>
            </a:r>
            <a:r>
              <a:rPr sz="2500" spc="-70" dirty="0">
                <a:solidFill>
                  <a:srgbClr val="291B25"/>
                </a:solidFill>
                <a:latin typeface="Verdana"/>
                <a:cs typeface="Verdana"/>
              </a:rPr>
              <a:t>s</a:t>
            </a:r>
            <a:r>
              <a:rPr sz="2500" dirty="0">
                <a:solidFill>
                  <a:srgbClr val="291B25"/>
                </a:solidFill>
                <a:latin typeface="Verdana"/>
                <a:cs typeface="Verdana"/>
              </a:rPr>
              <a:t>i</a:t>
            </a:r>
            <a:r>
              <a:rPr sz="2500" spc="145" dirty="0">
                <a:solidFill>
                  <a:srgbClr val="291B25"/>
                </a:solidFill>
                <a:latin typeface="Verdana"/>
                <a:cs typeface="Verdana"/>
              </a:rPr>
              <a:t>b</a:t>
            </a:r>
            <a:r>
              <a:rPr sz="2500" dirty="0">
                <a:solidFill>
                  <a:srgbClr val="291B25"/>
                </a:solidFill>
                <a:latin typeface="Verdana"/>
                <a:cs typeface="Verdana"/>
              </a:rPr>
              <a:t>ili</a:t>
            </a:r>
            <a:r>
              <a:rPr sz="2500" spc="145" dirty="0">
                <a:solidFill>
                  <a:srgbClr val="291B25"/>
                </a:solidFill>
                <a:latin typeface="Verdana"/>
                <a:cs typeface="Verdana"/>
              </a:rPr>
              <a:t>d</a:t>
            </a:r>
            <a:r>
              <a:rPr sz="2500" spc="-2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500" spc="145" dirty="0">
                <a:solidFill>
                  <a:srgbClr val="291B25"/>
                </a:solidFill>
                <a:latin typeface="Verdana"/>
                <a:cs typeface="Verdana"/>
              </a:rPr>
              <a:t>d</a:t>
            </a:r>
            <a:r>
              <a:rPr sz="250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500" spc="-80" dirty="0">
                <a:solidFill>
                  <a:srgbClr val="291B25"/>
                </a:solidFill>
                <a:latin typeface="Verdana"/>
                <a:cs typeface="Verdana"/>
              </a:rPr>
              <a:t>s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145" dirty="0">
                <a:solidFill>
                  <a:srgbClr val="291B25"/>
                </a:solidFill>
                <a:latin typeface="Verdana"/>
                <a:cs typeface="Verdana"/>
              </a:rPr>
              <a:t>d</a:t>
            </a:r>
            <a:r>
              <a:rPr sz="2500" spc="2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-114" dirty="0">
                <a:solidFill>
                  <a:srgbClr val="291B25"/>
                </a:solidFill>
                <a:latin typeface="Verdana"/>
                <a:cs typeface="Verdana"/>
              </a:rPr>
              <a:t>v</a:t>
            </a:r>
            <a:r>
              <a:rPr sz="250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500" spc="-65" dirty="0">
                <a:solidFill>
                  <a:srgbClr val="291B25"/>
                </a:solidFill>
                <a:latin typeface="Verdana"/>
                <a:cs typeface="Verdana"/>
              </a:rPr>
              <a:t>r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-20" dirty="0">
                <a:solidFill>
                  <a:srgbClr val="291B25"/>
                </a:solidFill>
                <a:latin typeface="Verdana"/>
                <a:cs typeface="Verdana"/>
              </a:rPr>
              <a:t>fa</a:t>
            </a:r>
            <a:r>
              <a:rPr sz="2500" spc="110" dirty="0">
                <a:solidFill>
                  <a:srgbClr val="291B25"/>
                </a:solidFill>
                <a:latin typeface="Verdana"/>
                <a:cs typeface="Verdana"/>
              </a:rPr>
              <a:t>u</a:t>
            </a:r>
            <a:r>
              <a:rPr sz="2500" spc="120" dirty="0">
                <a:solidFill>
                  <a:srgbClr val="291B25"/>
                </a:solidFill>
                <a:latin typeface="Verdana"/>
                <a:cs typeface="Verdana"/>
              </a:rPr>
              <a:t>n</a:t>
            </a:r>
            <a:r>
              <a:rPr sz="2500" spc="-3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-70" dirty="0">
                <a:solidFill>
                  <a:srgbClr val="291B25"/>
                </a:solidFill>
                <a:latin typeface="Verdana"/>
                <a:cs typeface="Verdana"/>
              </a:rPr>
              <a:t>s</a:t>
            </a:r>
            <a:r>
              <a:rPr sz="2500" spc="-2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500" dirty="0">
                <a:solidFill>
                  <a:srgbClr val="291B25"/>
                </a:solidFill>
                <a:latin typeface="Verdana"/>
                <a:cs typeface="Verdana"/>
              </a:rPr>
              <a:t>l</a:t>
            </a:r>
            <a:r>
              <a:rPr sz="2500" spc="-114" dirty="0">
                <a:solidFill>
                  <a:srgbClr val="291B25"/>
                </a:solidFill>
                <a:latin typeface="Verdana"/>
                <a:cs typeface="Verdana"/>
              </a:rPr>
              <a:t>v</a:t>
            </a:r>
            <a:r>
              <a:rPr sz="2500" spc="-2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500" spc="-165" dirty="0">
                <a:solidFill>
                  <a:srgbClr val="291B25"/>
                </a:solidFill>
                <a:latin typeface="Verdana"/>
                <a:cs typeface="Verdana"/>
              </a:rPr>
              <a:t>j</a:t>
            </a:r>
            <a:r>
              <a:rPr sz="2500" spc="2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500" spc="110" dirty="0">
                <a:solidFill>
                  <a:srgbClr val="291B25"/>
                </a:solidFill>
                <a:latin typeface="Verdana"/>
                <a:cs typeface="Verdana"/>
              </a:rPr>
              <a:t>n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-70" dirty="0">
                <a:solidFill>
                  <a:srgbClr val="291B25"/>
                </a:solidFill>
                <a:latin typeface="Verdana"/>
                <a:cs typeface="Verdana"/>
              </a:rPr>
              <a:t>s</a:t>
            </a:r>
            <a:r>
              <a:rPr sz="2500" spc="100" dirty="0">
                <a:solidFill>
                  <a:srgbClr val="291B25"/>
                </a:solidFill>
                <a:latin typeface="Verdana"/>
                <a:cs typeface="Verdana"/>
              </a:rPr>
              <a:t>u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120" dirty="0">
                <a:solidFill>
                  <a:srgbClr val="291B25"/>
                </a:solidFill>
                <a:latin typeface="Verdana"/>
                <a:cs typeface="Verdana"/>
              </a:rPr>
              <a:t>h</a:t>
            </a:r>
            <a:r>
              <a:rPr sz="2500" spc="-20" dirty="0">
                <a:solidFill>
                  <a:srgbClr val="291B25"/>
                </a:solidFill>
                <a:latin typeface="Verdana"/>
                <a:cs typeface="Verdana"/>
              </a:rPr>
              <a:t>á</a:t>
            </a:r>
            <a:r>
              <a:rPr sz="2500" spc="145" dirty="0">
                <a:solidFill>
                  <a:srgbClr val="291B25"/>
                </a:solidFill>
                <a:latin typeface="Verdana"/>
                <a:cs typeface="Verdana"/>
              </a:rPr>
              <a:t>b</a:t>
            </a:r>
            <a:r>
              <a:rPr sz="2500" dirty="0">
                <a:solidFill>
                  <a:srgbClr val="291B25"/>
                </a:solidFill>
                <a:latin typeface="Verdana"/>
                <a:cs typeface="Verdana"/>
              </a:rPr>
              <a:t>i</a:t>
            </a:r>
            <a:r>
              <a:rPr sz="2500" spc="35" dirty="0">
                <a:solidFill>
                  <a:srgbClr val="291B25"/>
                </a:solidFill>
                <a:latin typeface="Verdana"/>
                <a:cs typeface="Verdana"/>
              </a:rPr>
              <a:t>t</a:t>
            </a:r>
            <a:r>
              <a:rPr sz="2500" spc="-2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500" spc="25" dirty="0">
                <a:solidFill>
                  <a:srgbClr val="291B25"/>
                </a:solidFill>
                <a:latin typeface="Verdana"/>
                <a:cs typeface="Verdana"/>
              </a:rPr>
              <a:t>t  </a:t>
            </a:r>
            <a:r>
              <a:rPr sz="2500" spc="20" dirty="0">
                <a:solidFill>
                  <a:srgbClr val="291B25"/>
                </a:solidFill>
                <a:latin typeface="Verdana"/>
                <a:cs typeface="Verdana"/>
              </a:rPr>
              <a:t>natural</a:t>
            </a:r>
            <a:r>
              <a:rPr sz="2500" spc="-19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2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500" spc="-19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45" dirty="0">
                <a:solidFill>
                  <a:srgbClr val="291B25"/>
                </a:solidFill>
                <a:latin typeface="Verdana"/>
                <a:cs typeface="Verdana"/>
              </a:rPr>
              <a:t>incluso</a:t>
            </a:r>
            <a:r>
              <a:rPr sz="2500" spc="-19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25" dirty="0">
                <a:solidFill>
                  <a:srgbClr val="291B25"/>
                </a:solidFill>
                <a:latin typeface="Verdana"/>
                <a:cs typeface="Verdana"/>
              </a:rPr>
              <a:t>practicar</a:t>
            </a:r>
            <a:r>
              <a:rPr sz="2500" spc="-19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5" dirty="0">
                <a:solidFill>
                  <a:srgbClr val="291B25"/>
                </a:solidFill>
                <a:latin typeface="Verdana"/>
                <a:cs typeface="Verdana"/>
              </a:rPr>
              <a:t>el</a:t>
            </a:r>
            <a:r>
              <a:rPr sz="2500" spc="-19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40" dirty="0">
                <a:solidFill>
                  <a:srgbClr val="291B25"/>
                </a:solidFill>
                <a:latin typeface="Verdana"/>
                <a:cs typeface="Verdana"/>
              </a:rPr>
              <a:t>senderismo</a:t>
            </a:r>
            <a:r>
              <a:rPr sz="2500" spc="-19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55" dirty="0">
                <a:solidFill>
                  <a:srgbClr val="291B25"/>
                </a:solidFill>
                <a:latin typeface="Verdana"/>
                <a:cs typeface="Verdana"/>
              </a:rPr>
              <a:t>trepando</a:t>
            </a:r>
            <a:r>
              <a:rPr sz="2500" spc="-19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-3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500" spc="-19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25" dirty="0">
                <a:solidFill>
                  <a:srgbClr val="291B25"/>
                </a:solidFill>
                <a:latin typeface="Verdana"/>
                <a:cs typeface="Verdana"/>
              </a:rPr>
              <a:t>lo </a:t>
            </a:r>
            <a:r>
              <a:rPr sz="2500" spc="-86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15" dirty="0">
                <a:solidFill>
                  <a:srgbClr val="291B25"/>
                </a:solidFill>
                <a:latin typeface="Verdana"/>
                <a:cs typeface="Verdana"/>
              </a:rPr>
              <a:t>alto </a:t>
            </a:r>
            <a:r>
              <a:rPr sz="2500" spc="50" dirty="0">
                <a:solidFill>
                  <a:srgbClr val="291B25"/>
                </a:solidFill>
                <a:latin typeface="Verdana"/>
                <a:cs typeface="Verdana"/>
              </a:rPr>
              <a:t>del </a:t>
            </a:r>
            <a:r>
              <a:rPr sz="2500" spc="25" dirty="0">
                <a:solidFill>
                  <a:srgbClr val="291B25"/>
                </a:solidFill>
                <a:latin typeface="Verdana"/>
                <a:cs typeface="Verdana"/>
              </a:rPr>
              <a:t>volcán </a:t>
            </a:r>
            <a:r>
              <a:rPr sz="2500" spc="-15" dirty="0">
                <a:solidFill>
                  <a:srgbClr val="291B25"/>
                </a:solidFill>
                <a:latin typeface="Verdana"/>
                <a:cs typeface="Verdana"/>
              </a:rPr>
              <a:t>Kilimanjaro. </a:t>
            </a:r>
            <a:r>
              <a:rPr sz="2500" spc="-10" dirty="0">
                <a:solidFill>
                  <a:srgbClr val="291B25"/>
                </a:solidFill>
                <a:latin typeface="Verdana"/>
                <a:cs typeface="Verdana"/>
              </a:rPr>
              <a:t>Serengueti, </a:t>
            </a:r>
            <a:r>
              <a:rPr sz="2500" spc="70" dirty="0">
                <a:solidFill>
                  <a:srgbClr val="291B25"/>
                </a:solidFill>
                <a:latin typeface="Verdana"/>
                <a:cs typeface="Verdana"/>
              </a:rPr>
              <a:t>Ngorongoro </a:t>
            </a:r>
            <a:r>
              <a:rPr sz="2500" spc="50" dirty="0">
                <a:solidFill>
                  <a:srgbClr val="291B25"/>
                </a:solidFill>
                <a:latin typeface="Verdana"/>
                <a:cs typeface="Verdana"/>
              </a:rPr>
              <a:t>o </a:t>
            </a:r>
            <a:r>
              <a:rPr sz="2500" spc="-86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5" dirty="0">
                <a:solidFill>
                  <a:srgbClr val="291B25"/>
                </a:solidFill>
                <a:latin typeface="Verdana"/>
                <a:cs typeface="Verdana"/>
              </a:rPr>
              <a:t>Zanzíbar </a:t>
            </a:r>
            <a:r>
              <a:rPr sz="2500" spc="30" dirty="0">
                <a:solidFill>
                  <a:srgbClr val="291B25"/>
                </a:solidFill>
                <a:latin typeface="Verdana"/>
                <a:cs typeface="Verdana"/>
              </a:rPr>
              <a:t>son </a:t>
            </a:r>
            <a:r>
              <a:rPr sz="2500" spc="65" dirty="0">
                <a:solidFill>
                  <a:srgbClr val="291B25"/>
                </a:solidFill>
                <a:latin typeface="Verdana"/>
                <a:cs typeface="Verdana"/>
              </a:rPr>
              <a:t>nombres </a:t>
            </a:r>
            <a:r>
              <a:rPr sz="2500" spc="90" dirty="0">
                <a:solidFill>
                  <a:srgbClr val="291B25"/>
                </a:solidFill>
                <a:latin typeface="Verdana"/>
                <a:cs typeface="Verdana"/>
              </a:rPr>
              <a:t>que </a:t>
            </a:r>
            <a:r>
              <a:rPr sz="2500" spc="30" dirty="0">
                <a:solidFill>
                  <a:srgbClr val="291B25"/>
                </a:solidFill>
                <a:latin typeface="Verdana"/>
                <a:cs typeface="Verdana"/>
              </a:rPr>
              <a:t>asociamos </a:t>
            </a:r>
            <a:r>
              <a:rPr sz="2500" spc="80" dirty="0">
                <a:solidFill>
                  <a:srgbClr val="291B25"/>
                </a:solidFill>
                <a:latin typeface="Verdana"/>
                <a:cs typeface="Verdana"/>
              </a:rPr>
              <a:t>de </a:t>
            </a:r>
            <a:r>
              <a:rPr sz="2500" spc="65" dirty="0">
                <a:solidFill>
                  <a:srgbClr val="291B25"/>
                </a:solidFill>
                <a:latin typeface="Verdana"/>
                <a:cs typeface="Verdana"/>
              </a:rPr>
              <a:t>inmediato </a:t>
            </a:r>
            <a:r>
              <a:rPr sz="2500" spc="7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95" dirty="0">
                <a:solidFill>
                  <a:srgbClr val="291B25"/>
                </a:solidFill>
                <a:latin typeface="Verdana"/>
                <a:cs typeface="Verdana"/>
              </a:rPr>
              <a:t>con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5" dirty="0">
                <a:solidFill>
                  <a:srgbClr val="291B25"/>
                </a:solidFill>
                <a:latin typeface="Verdana"/>
                <a:cs typeface="Verdana"/>
              </a:rPr>
              <a:t>éste</a:t>
            </a:r>
            <a:r>
              <a:rPr sz="2500" spc="-19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10" dirty="0">
                <a:solidFill>
                  <a:srgbClr val="291B25"/>
                </a:solidFill>
                <a:latin typeface="Verdana"/>
                <a:cs typeface="Verdana"/>
              </a:rPr>
              <a:t>país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-25" dirty="0">
                <a:solidFill>
                  <a:srgbClr val="291B25"/>
                </a:solidFill>
                <a:latin typeface="Verdana"/>
                <a:cs typeface="Verdana"/>
              </a:rPr>
              <a:t>africano,</a:t>
            </a:r>
            <a:r>
              <a:rPr sz="2500" spc="-19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40" dirty="0">
                <a:solidFill>
                  <a:srgbClr val="291B25"/>
                </a:solidFill>
                <a:latin typeface="Verdana"/>
                <a:cs typeface="Verdana"/>
              </a:rPr>
              <a:t>pero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70" dirty="0">
                <a:solidFill>
                  <a:srgbClr val="291B25"/>
                </a:solidFill>
                <a:latin typeface="Verdana"/>
                <a:cs typeface="Verdana"/>
              </a:rPr>
              <a:t>en</a:t>
            </a:r>
            <a:r>
              <a:rPr sz="2500" spc="-19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25" dirty="0">
                <a:solidFill>
                  <a:srgbClr val="291B25"/>
                </a:solidFill>
                <a:latin typeface="Verdana"/>
                <a:cs typeface="Verdana"/>
              </a:rPr>
              <a:t>realidad</a:t>
            </a:r>
            <a:r>
              <a:rPr sz="2500" spc="-19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40" dirty="0">
                <a:solidFill>
                  <a:srgbClr val="291B25"/>
                </a:solidFill>
                <a:latin typeface="Verdana"/>
                <a:cs typeface="Verdana"/>
              </a:rPr>
              <a:t>sabemos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70" dirty="0">
                <a:solidFill>
                  <a:srgbClr val="291B25"/>
                </a:solidFill>
                <a:latin typeface="Verdana"/>
                <a:cs typeface="Verdana"/>
              </a:rPr>
              <a:t>muy </a:t>
            </a:r>
            <a:r>
              <a:rPr sz="2500" spc="7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90" dirty="0">
                <a:solidFill>
                  <a:srgbClr val="291B25"/>
                </a:solidFill>
                <a:latin typeface="Verdana"/>
                <a:cs typeface="Verdana"/>
              </a:rPr>
              <a:t>poco</a:t>
            </a:r>
            <a:r>
              <a:rPr sz="2500" spc="-20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80" dirty="0">
                <a:solidFill>
                  <a:srgbClr val="291B25"/>
                </a:solidFill>
                <a:latin typeface="Verdana"/>
                <a:cs typeface="Verdana"/>
              </a:rPr>
              <a:t>de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-15" dirty="0">
                <a:solidFill>
                  <a:srgbClr val="291B25"/>
                </a:solidFill>
                <a:latin typeface="Verdana"/>
                <a:cs typeface="Verdana"/>
              </a:rPr>
              <a:t>sus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10" dirty="0">
                <a:solidFill>
                  <a:srgbClr val="291B25"/>
                </a:solidFill>
                <a:latin typeface="Verdana"/>
                <a:cs typeface="Verdana"/>
              </a:rPr>
              <a:t>costumbres.</a:t>
            </a:r>
            <a:endParaRPr sz="2500">
              <a:latin typeface="Verdana"/>
              <a:cs typeface="Verdana"/>
            </a:endParaRPr>
          </a:p>
          <a:p>
            <a:pPr marL="12700" marR="536575">
              <a:lnSpc>
                <a:spcPct val="117500"/>
              </a:lnSpc>
            </a:pPr>
            <a:r>
              <a:rPr sz="2500" spc="-409" dirty="0">
                <a:solidFill>
                  <a:srgbClr val="291B25"/>
                </a:solidFill>
                <a:latin typeface="Verdana"/>
                <a:cs typeface="Verdana"/>
              </a:rPr>
              <a:t>1.-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40" dirty="0">
                <a:solidFill>
                  <a:srgbClr val="291B25"/>
                </a:solidFill>
                <a:latin typeface="Verdana"/>
                <a:cs typeface="Verdana"/>
              </a:rPr>
              <a:t>El</a:t>
            </a:r>
            <a:r>
              <a:rPr sz="2500" spc="-19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15" dirty="0">
                <a:solidFill>
                  <a:srgbClr val="291B25"/>
                </a:solidFill>
                <a:latin typeface="Verdana"/>
                <a:cs typeface="Verdana"/>
              </a:rPr>
              <a:t>Kilimanjaro</a:t>
            </a:r>
            <a:r>
              <a:rPr sz="2500" spc="-19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-25" dirty="0">
                <a:solidFill>
                  <a:srgbClr val="291B25"/>
                </a:solidFill>
                <a:latin typeface="Verdana"/>
                <a:cs typeface="Verdana"/>
              </a:rPr>
              <a:t>es</a:t>
            </a:r>
            <a:r>
              <a:rPr sz="2500" spc="-19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-15" dirty="0">
                <a:solidFill>
                  <a:srgbClr val="291B25"/>
                </a:solidFill>
                <a:latin typeface="Verdana"/>
                <a:cs typeface="Verdana"/>
              </a:rPr>
              <a:t>la</a:t>
            </a:r>
            <a:r>
              <a:rPr sz="2500" spc="-19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75" dirty="0">
                <a:solidFill>
                  <a:srgbClr val="291B25"/>
                </a:solidFill>
                <a:latin typeface="Verdana"/>
                <a:cs typeface="Verdana"/>
              </a:rPr>
              <a:t>montaña</a:t>
            </a:r>
            <a:r>
              <a:rPr sz="2500" spc="-19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291B25"/>
                </a:solidFill>
                <a:latin typeface="Verdana"/>
                <a:cs typeface="Verdana"/>
              </a:rPr>
              <a:t>aislada</a:t>
            </a:r>
            <a:r>
              <a:rPr sz="2500" spc="-19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40" dirty="0">
                <a:solidFill>
                  <a:srgbClr val="291B25"/>
                </a:solidFill>
                <a:latin typeface="Verdana"/>
                <a:cs typeface="Verdana"/>
              </a:rPr>
              <a:t>más</a:t>
            </a:r>
            <a:r>
              <a:rPr sz="2500" spc="-19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-5" dirty="0">
                <a:solidFill>
                  <a:srgbClr val="291B25"/>
                </a:solidFill>
                <a:latin typeface="Verdana"/>
                <a:cs typeface="Verdana"/>
              </a:rPr>
              <a:t>alta</a:t>
            </a:r>
            <a:r>
              <a:rPr sz="2500" spc="-19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50" dirty="0">
                <a:solidFill>
                  <a:srgbClr val="291B25"/>
                </a:solidFill>
                <a:latin typeface="Verdana"/>
                <a:cs typeface="Verdana"/>
              </a:rPr>
              <a:t>del </a:t>
            </a:r>
            <a:r>
              <a:rPr sz="2500" spc="-86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130" dirty="0">
                <a:solidFill>
                  <a:srgbClr val="291B25"/>
                </a:solidFill>
                <a:latin typeface="Verdana"/>
                <a:cs typeface="Verdana"/>
              </a:rPr>
              <a:t>mundo</a:t>
            </a:r>
            <a:endParaRPr sz="2500">
              <a:latin typeface="Verdana"/>
              <a:cs typeface="Verdana"/>
            </a:endParaRPr>
          </a:p>
          <a:p>
            <a:pPr marL="12700" marR="176530">
              <a:lnSpc>
                <a:spcPct val="117500"/>
              </a:lnSpc>
            </a:pPr>
            <a:r>
              <a:rPr sz="2500" spc="-160" dirty="0">
                <a:solidFill>
                  <a:srgbClr val="291B25"/>
                </a:solidFill>
                <a:latin typeface="Verdana"/>
                <a:cs typeface="Verdana"/>
              </a:rPr>
              <a:t>2</a:t>
            </a:r>
            <a:r>
              <a:rPr sz="2500" spc="-365" dirty="0">
                <a:solidFill>
                  <a:srgbClr val="291B25"/>
                </a:solidFill>
                <a:latin typeface="Verdana"/>
                <a:cs typeface="Verdana"/>
              </a:rPr>
              <a:t>.</a:t>
            </a:r>
            <a:r>
              <a:rPr sz="2500" spc="-185" dirty="0">
                <a:solidFill>
                  <a:srgbClr val="291B25"/>
                </a:solidFill>
                <a:latin typeface="Verdana"/>
                <a:cs typeface="Verdana"/>
              </a:rPr>
              <a:t>-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-100" dirty="0">
                <a:solidFill>
                  <a:srgbClr val="291B25"/>
                </a:solidFill>
                <a:latin typeface="Verdana"/>
                <a:cs typeface="Verdana"/>
              </a:rPr>
              <a:t>T</a:t>
            </a:r>
            <a:r>
              <a:rPr sz="2500" spc="-2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500" spc="120" dirty="0">
                <a:solidFill>
                  <a:srgbClr val="291B25"/>
                </a:solidFill>
                <a:latin typeface="Verdana"/>
                <a:cs typeface="Verdana"/>
              </a:rPr>
              <a:t>n</a:t>
            </a:r>
            <a:r>
              <a:rPr sz="2500" spc="-30" dirty="0">
                <a:solidFill>
                  <a:srgbClr val="291B25"/>
                </a:solidFill>
                <a:latin typeface="Verdana"/>
                <a:cs typeface="Verdana"/>
              </a:rPr>
              <a:t>z</a:t>
            </a:r>
            <a:r>
              <a:rPr sz="2500" spc="-2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500" spc="120" dirty="0">
                <a:solidFill>
                  <a:srgbClr val="291B25"/>
                </a:solidFill>
                <a:latin typeface="Verdana"/>
                <a:cs typeface="Verdana"/>
              </a:rPr>
              <a:t>n</a:t>
            </a:r>
            <a:r>
              <a:rPr sz="2500" dirty="0">
                <a:solidFill>
                  <a:srgbClr val="291B25"/>
                </a:solidFill>
                <a:latin typeface="Verdana"/>
                <a:cs typeface="Verdana"/>
              </a:rPr>
              <a:t>i</a:t>
            </a:r>
            <a:r>
              <a:rPr sz="2500" spc="-3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500" spc="-80" dirty="0">
                <a:solidFill>
                  <a:srgbClr val="291B25"/>
                </a:solidFill>
                <a:latin typeface="Verdana"/>
                <a:cs typeface="Verdana"/>
              </a:rPr>
              <a:t>s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500" spc="-15" dirty="0">
                <a:solidFill>
                  <a:srgbClr val="291B25"/>
                </a:solidFill>
                <a:latin typeface="Verdana"/>
                <a:cs typeface="Verdana"/>
              </a:rPr>
              <a:t>l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120" dirty="0">
                <a:solidFill>
                  <a:srgbClr val="291B25"/>
                </a:solidFill>
                <a:latin typeface="Verdana"/>
                <a:cs typeface="Verdana"/>
              </a:rPr>
              <a:t>h</a:t>
            </a:r>
            <a:r>
              <a:rPr sz="2500" spc="60" dirty="0">
                <a:solidFill>
                  <a:srgbClr val="291B25"/>
                </a:solidFill>
                <a:latin typeface="Verdana"/>
                <a:cs typeface="Verdana"/>
              </a:rPr>
              <a:t>o</a:t>
            </a:r>
            <a:r>
              <a:rPr sz="2500" spc="165" dirty="0">
                <a:solidFill>
                  <a:srgbClr val="291B25"/>
                </a:solidFill>
                <a:latin typeface="Verdana"/>
                <a:cs typeface="Verdana"/>
              </a:rPr>
              <a:t>g</a:t>
            </a:r>
            <a:r>
              <a:rPr sz="2500" spc="-2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500" spc="-65" dirty="0">
                <a:solidFill>
                  <a:srgbClr val="291B25"/>
                </a:solidFill>
                <a:latin typeface="Verdana"/>
                <a:cs typeface="Verdana"/>
              </a:rPr>
              <a:t>r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145" dirty="0">
                <a:solidFill>
                  <a:srgbClr val="291B25"/>
                </a:solidFill>
                <a:latin typeface="Verdana"/>
                <a:cs typeface="Verdana"/>
              </a:rPr>
              <a:t>d</a:t>
            </a:r>
            <a:r>
              <a:rPr sz="2500" spc="2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229" dirty="0">
                <a:solidFill>
                  <a:srgbClr val="291B25"/>
                </a:solidFill>
                <a:latin typeface="Verdana"/>
                <a:cs typeface="Verdana"/>
              </a:rPr>
              <a:t>m</a:t>
            </a:r>
            <a:r>
              <a:rPr sz="2500" spc="110" dirty="0">
                <a:solidFill>
                  <a:srgbClr val="291B25"/>
                </a:solidFill>
                <a:latin typeface="Verdana"/>
                <a:cs typeface="Verdana"/>
              </a:rPr>
              <a:t>u</a:t>
            </a:r>
            <a:r>
              <a:rPr sz="2500" spc="114" dirty="0">
                <a:solidFill>
                  <a:srgbClr val="291B25"/>
                </a:solidFill>
                <a:latin typeface="Verdana"/>
                <a:cs typeface="Verdana"/>
              </a:rPr>
              <a:t>c</a:t>
            </a:r>
            <a:r>
              <a:rPr sz="2500" spc="120" dirty="0">
                <a:solidFill>
                  <a:srgbClr val="291B25"/>
                </a:solidFill>
                <a:latin typeface="Verdana"/>
                <a:cs typeface="Verdana"/>
              </a:rPr>
              <a:t>h</a:t>
            </a:r>
            <a:r>
              <a:rPr sz="2500" spc="-2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500" spc="-80" dirty="0">
                <a:solidFill>
                  <a:srgbClr val="291B25"/>
                </a:solidFill>
                <a:latin typeface="Verdana"/>
                <a:cs typeface="Verdana"/>
              </a:rPr>
              <a:t>s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500" spc="-70" dirty="0">
                <a:solidFill>
                  <a:srgbClr val="291B25"/>
                </a:solidFill>
                <a:latin typeface="Verdana"/>
                <a:cs typeface="Verdana"/>
              </a:rPr>
              <a:t>s</a:t>
            </a:r>
            <a:r>
              <a:rPr sz="2500" spc="145" dirty="0">
                <a:solidFill>
                  <a:srgbClr val="291B25"/>
                </a:solidFill>
                <a:latin typeface="Verdana"/>
                <a:cs typeface="Verdana"/>
              </a:rPr>
              <a:t>p</a:t>
            </a:r>
            <a:r>
              <a:rPr sz="250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500" spc="114" dirty="0">
                <a:solidFill>
                  <a:srgbClr val="291B25"/>
                </a:solidFill>
                <a:latin typeface="Verdana"/>
                <a:cs typeface="Verdana"/>
              </a:rPr>
              <a:t>c</a:t>
            </a:r>
            <a:r>
              <a:rPr sz="2500" dirty="0">
                <a:solidFill>
                  <a:srgbClr val="291B25"/>
                </a:solidFill>
                <a:latin typeface="Verdana"/>
                <a:cs typeface="Verdana"/>
              </a:rPr>
              <a:t>i</a:t>
            </a:r>
            <a:r>
              <a:rPr sz="2500" spc="3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500" spc="-80" dirty="0">
                <a:solidFill>
                  <a:srgbClr val="291B25"/>
                </a:solidFill>
                <a:latin typeface="Verdana"/>
                <a:cs typeface="Verdana"/>
              </a:rPr>
              <a:t>s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145" dirty="0">
                <a:solidFill>
                  <a:srgbClr val="291B25"/>
                </a:solidFill>
                <a:latin typeface="Verdana"/>
                <a:cs typeface="Verdana"/>
              </a:rPr>
              <a:t>d</a:t>
            </a:r>
            <a:r>
              <a:rPr sz="2500" spc="2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-20" dirty="0">
                <a:solidFill>
                  <a:srgbClr val="291B25"/>
                </a:solidFill>
                <a:latin typeface="Verdana"/>
                <a:cs typeface="Verdana"/>
              </a:rPr>
              <a:t>fa</a:t>
            </a:r>
            <a:r>
              <a:rPr sz="2500" spc="110" dirty="0">
                <a:solidFill>
                  <a:srgbClr val="291B25"/>
                </a:solidFill>
                <a:latin typeface="Verdana"/>
                <a:cs typeface="Verdana"/>
              </a:rPr>
              <a:t>u</a:t>
            </a:r>
            <a:r>
              <a:rPr sz="2500" spc="120" dirty="0">
                <a:solidFill>
                  <a:srgbClr val="291B25"/>
                </a:solidFill>
                <a:latin typeface="Verdana"/>
                <a:cs typeface="Verdana"/>
              </a:rPr>
              <a:t>n</a:t>
            </a:r>
            <a:r>
              <a:rPr sz="2500" spc="-20" dirty="0">
                <a:solidFill>
                  <a:srgbClr val="291B25"/>
                </a:solidFill>
                <a:latin typeface="Verdana"/>
                <a:cs typeface="Verdana"/>
              </a:rPr>
              <a:t>a  </a:t>
            </a:r>
            <a:r>
              <a:rPr sz="2500" spc="-95" dirty="0">
                <a:solidFill>
                  <a:srgbClr val="291B25"/>
                </a:solidFill>
                <a:latin typeface="Verdana"/>
                <a:cs typeface="Verdana"/>
              </a:rPr>
              <a:t>salvaje, </a:t>
            </a:r>
            <a:r>
              <a:rPr sz="2500" spc="40" dirty="0">
                <a:solidFill>
                  <a:srgbClr val="291B25"/>
                </a:solidFill>
                <a:latin typeface="Verdana"/>
                <a:cs typeface="Verdana"/>
              </a:rPr>
              <a:t>pero </a:t>
            </a:r>
            <a:r>
              <a:rPr sz="2500" spc="75" dirty="0">
                <a:solidFill>
                  <a:srgbClr val="291B25"/>
                </a:solidFill>
                <a:latin typeface="Verdana"/>
                <a:cs typeface="Verdana"/>
              </a:rPr>
              <a:t>también </a:t>
            </a:r>
            <a:r>
              <a:rPr sz="2500" spc="35" dirty="0">
                <a:solidFill>
                  <a:srgbClr val="291B25"/>
                </a:solidFill>
                <a:latin typeface="Verdana"/>
                <a:cs typeface="Verdana"/>
              </a:rPr>
              <a:t>fue </a:t>
            </a:r>
            <a:r>
              <a:rPr sz="2500" spc="-15" dirty="0">
                <a:solidFill>
                  <a:srgbClr val="291B25"/>
                </a:solidFill>
                <a:latin typeface="Verdana"/>
                <a:cs typeface="Verdana"/>
              </a:rPr>
              <a:t>la </a:t>
            </a:r>
            <a:r>
              <a:rPr sz="2500" spc="35" dirty="0">
                <a:solidFill>
                  <a:srgbClr val="291B25"/>
                </a:solidFill>
                <a:latin typeface="Verdana"/>
                <a:cs typeface="Verdana"/>
              </a:rPr>
              <a:t>primera </a:t>
            </a:r>
            <a:r>
              <a:rPr sz="2500" spc="55" dirty="0">
                <a:solidFill>
                  <a:srgbClr val="291B25"/>
                </a:solidFill>
                <a:latin typeface="Verdana"/>
                <a:cs typeface="Verdana"/>
              </a:rPr>
              <a:t>morada </a:t>
            </a:r>
            <a:r>
              <a:rPr sz="2500" spc="50" dirty="0">
                <a:solidFill>
                  <a:srgbClr val="291B25"/>
                </a:solidFill>
                <a:latin typeface="Verdana"/>
                <a:cs typeface="Verdana"/>
              </a:rPr>
              <a:t>del </a:t>
            </a:r>
            <a:r>
              <a:rPr sz="2500" spc="5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20" dirty="0">
                <a:solidFill>
                  <a:srgbClr val="291B25"/>
                </a:solidFill>
                <a:latin typeface="Verdana"/>
                <a:cs typeface="Verdana"/>
              </a:rPr>
              <a:t>hombre.</a:t>
            </a:r>
            <a:endParaRPr sz="25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25"/>
              </a:spcBef>
            </a:pPr>
            <a:r>
              <a:rPr sz="2500" spc="-240" dirty="0">
                <a:solidFill>
                  <a:srgbClr val="291B25"/>
                </a:solidFill>
                <a:latin typeface="Verdana"/>
                <a:cs typeface="Verdana"/>
              </a:rPr>
              <a:t>3.-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-75" dirty="0">
                <a:solidFill>
                  <a:srgbClr val="291B25"/>
                </a:solidFill>
                <a:latin typeface="Verdana"/>
                <a:cs typeface="Verdana"/>
              </a:rPr>
              <a:t>Se</a:t>
            </a:r>
            <a:r>
              <a:rPr sz="2500" spc="-19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55" dirty="0">
                <a:solidFill>
                  <a:srgbClr val="291B25"/>
                </a:solidFill>
                <a:latin typeface="Verdana"/>
                <a:cs typeface="Verdana"/>
              </a:rPr>
              <a:t>hablan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40" dirty="0">
                <a:solidFill>
                  <a:srgbClr val="291B25"/>
                </a:solidFill>
                <a:latin typeface="Verdana"/>
                <a:cs typeface="Verdana"/>
              </a:rPr>
              <a:t>más</a:t>
            </a:r>
            <a:r>
              <a:rPr sz="2500" spc="-19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80" dirty="0">
                <a:solidFill>
                  <a:srgbClr val="291B25"/>
                </a:solidFill>
                <a:latin typeface="Verdana"/>
                <a:cs typeface="Verdana"/>
              </a:rPr>
              <a:t>de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-260" dirty="0">
                <a:solidFill>
                  <a:srgbClr val="291B25"/>
                </a:solidFill>
                <a:latin typeface="Verdana"/>
                <a:cs typeface="Verdana"/>
              </a:rPr>
              <a:t>120</a:t>
            </a:r>
            <a:r>
              <a:rPr sz="2500" spc="-19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45" dirty="0">
                <a:solidFill>
                  <a:srgbClr val="291B25"/>
                </a:solidFill>
                <a:latin typeface="Verdana"/>
                <a:cs typeface="Verdana"/>
              </a:rPr>
              <a:t>idiomas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50" dirty="0">
                <a:solidFill>
                  <a:srgbClr val="291B25"/>
                </a:solidFill>
                <a:latin typeface="Verdana"/>
                <a:cs typeface="Verdana"/>
              </a:rPr>
              <a:t>o</a:t>
            </a:r>
            <a:r>
              <a:rPr sz="2500" spc="-19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30" dirty="0">
                <a:solidFill>
                  <a:srgbClr val="291B25"/>
                </a:solidFill>
                <a:latin typeface="Verdana"/>
                <a:cs typeface="Verdana"/>
              </a:rPr>
              <a:t>dialectos</a:t>
            </a:r>
            <a:endParaRPr sz="2500">
              <a:latin typeface="Verdana"/>
              <a:cs typeface="Verdana"/>
            </a:endParaRPr>
          </a:p>
          <a:p>
            <a:pPr marL="12700" marR="83185">
              <a:lnSpc>
                <a:spcPct val="117500"/>
              </a:lnSpc>
            </a:pPr>
            <a:r>
              <a:rPr sz="2500" spc="-160" dirty="0">
                <a:solidFill>
                  <a:srgbClr val="291B25"/>
                </a:solidFill>
                <a:latin typeface="Verdana"/>
                <a:cs typeface="Verdana"/>
              </a:rPr>
              <a:t>4.- </a:t>
            </a:r>
            <a:r>
              <a:rPr sz="2500" spc="105" dirty="0">
                <a:solidFill>
                  <a:srgbClr val="291B25"/>
                </a:solidFill>
                <a:latin typeface="Verdana"/>
                <a:cs typeface="Verdana"/>
              </a:rPr>
              <a:t>En </a:t>
            </a:r>
            <a:r>
              <a:rPr sz="2500" spc="5" dirty="0">
                <a:solidFill>
                  <a:srgbClr val="291B25"/>
                </a:solidFill>
                <a:latin typeface="Verdana"/>
                <a:cs typeface="Verdana"/>
              </a:rPr>
              <a:t>Tanzania </a:t>
            </a:r>
            <a:r>
              <a:rPr sz="2500" spc="-10" dirty="0">
                <a:solidFill>
                  <a:srgbClr val="291B25"/>
                </a:solidFill>
                <a:latin typeface="Verdana"/>
                <a:cs typeface="Verdana"/>
              </a:rPr>
              <a:t>hay </a:t>
            </a:r>
            <a:r>
              <a:rPr sz="2500" spc="65" dirty="0">
                <a:solidFill>
                  <a:srgbClr val="291B25"/>
                </a:solidFill>
                <a:latin typeface="Verdana"/>
                <a:cs typeface="Verdana"/>
              </a:rPr>
              <a:t>una </a:t>
            </a:r>
            <a:r>
              <a:rPr sz="2500" spc="35" dirty="0">
                <a:solidFill>
                  <a:srgbClr val="291B25"/>
                </a:solidFill>
                <a:latin typeface="Verdana"/>
                <a:cs typeface="Verdana"/>
              </a:rPr>
              <a:t>especie </a:t>
            </a:r>
            <a:r>
              <a:rPr sz="2500" spc="80" dirty="0">
                <a:solidFill>
                  <a:srgbClr val="291B25"/>
                </a:solidFill>
                <a:latin typeface="Verdana"/>
                <a:cs typeface="Verdana"/>
              </a:rPr>
              <a:t>de </a:t>
            </a:r>
            <a:r>
              <a:rPr sz="2500" spc="30" dirty="0">
                <a:solidFill>
                  <a:srgbClr val="291B25"/>
                </a:solidFill>
                <a:latin typeface="Verdana"/>
                <a:cs typeface="Verdana"/>
              </a:rPr>
              <a:t>cangrejo </a:t>
            </a:r>
            <a:r>
              <a:rPr sz="2500" spc="70" dirty="0">
                <a:solidFill>
                  <a:srgbClr val="291B25"/>
                </a:solidFill>
                <a:latin typeface="Verdana"/>
                <a:cs typeface="Verdana"/>
              </a:rPr>
              <a:t>gigante </a:t>
            </a:r>
            <a:r>
              <a:rPr sz="2500" spc="-86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90" dirty="0">
                <a:solidFill>
                  <a:srgbClr val="291B25"/>
                </a:solidFill>
                <a:latin typeface="Verdana"/>
                <a:cs typeface="Verdana"/>
              </a:rPr>
              <a:t>que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20" dirty="0">
                <a:solidFill>
                  <a:srgbClr val="291B25"/>
                </a:solidFill>
                <a:latin typeface="Verdana"/>
                <a:cs typeface="Verdana"/>
              </a:rPr>
              <a:t>alcanza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-10" dirty="0">
                <a:solidFill>
                  <a:srgbClr val="291B25"/>
                </a:solidFill>
                <a:latin typeface="Verdana"/>
                <a:cs typeface="Verdana"/>
              </a:rPr>
              <a:t>los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40" dirty="0">
                <a:solidFill>
                  <a:srgbClr val="291B25"/>
                </a:solidFill>
                <a:latin typeface="Verdana"/>
                <a:cs typeface="Verdana"/>
              </a:rPr>
              <a:t>cuatro</a:t>
            </a:r>
            <a:r>
              <a:rPr sz="2500" spc="-19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291B25"/>
                </a:solidFill>
                <a:latin typeface="Verdana"/>
                <a:cs typeface="Verdana"/>
              </a:rPr>
              <a:t>kilos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80" dirty="0">
                <a:solidFill>
                  <a:srgbClr val="291B25"/>
                </a:solidFill>
                <a:latin typeface="Verdana"/>
                <a:cs typeface="Verdana"/>
              </a:rPr>
              <a:t>de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35" dirty="0">
                <a:solidFill>
                  <a:srgbClr val="291B25"/>
                </a:solidFill>
                <a:latin typeface="Verdana"/>
                <a:cs typeface="Verdana"/>
              </a:rPr>
              <a:t>peso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-125" dirty="0">
                <a:solidFill>
                  <a:srgbClr val="291B25"/>
                </a:solidFill>
                <a:latin typeface="Verdana"/>
                <a:cs typeface="Verdana"/>
              </a:rPr>
              <a:t>y</a:t>
            </a:r>
            <a:r>
              <a:rPr sz="2500" spc="-19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90" dirty="0">
                <a:solidFill>
                  <a:srgbClr val="291B25"/>
                </a:solidFill>
                <a:latin typeface="Verdana"/>
                <a:cs typeface="Verdana"/>
              </a:rPr>
              <a:t>que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-25" dirty="0">
                <a:solidFill>
                  <a:srgbClr val="291B25"/>
                </a:solidFill>
                <a:latin typeface="Verdana"/>
                <a:cs typeface="Verdana"/>
              </a:rPr>
              <a:t>es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35" dirty="0">
                <a:solidFill>
                  <a:srgbClr val="291B25"/>
                </a:solidFill>
                <a:latin typeface="Verdana"/>
                <a:cs typeface="Verdana"/>
              </a:rPr>
              <a:t>capaz</a:t>
            </a:r>
            <a:r>
              <a:rPr sz="2500" spc="-19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80" dirty="0">
                <a:solidFill>
                  <a:srgbClr val="291B25"/>
                </a:solidFill>
                <a:latin typeface="Verdana"/>
                <a:cs typeface="Verdana"/>
              </a:rPr>
              <a:t>de </a:t>
            </a:r>
            <a:r>
              <a:rPr sz="2500" spc="-86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-5" dirty="0">
                <a:solidFill>
                  <a:srgbClr val="291B25"/>
                </a:solidFill>
                <a:latin typeface="Verdana"/>
                <a:cs typeface="Verdana"/>
              </a:rPr>
              <a:t>levantar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5" dirty="0">
                <a:solidFill>
                  <a:srgbClr val="291B25"/>
                </a:solidFill>
                <a:latin typeface="Verdana"/>
                <a:cs typeface="Verdana"/>
              </a:rPr>
              <a:t>hasta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291B25"/>
                </a:solidFill>
                <a:latin typeface="Verdana"/>
                <a:cs typeface="Verdana"/>
              </a:rPr>
              <a:t>casi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20" dirty="0">
                <a:solidFill>
                  <a:srgbClr val="291B25"/>
                </a:solidFill>
                <a:latin typeface="Verdana"/>
                <a:cs typeface="Verdana"/>
              </a:rPr>
              <a:t>treinta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291B25"/>
                </a:solidFill>
                <a:latin typeface="Verdana"/>
                <a:cs typeface="Verdana"/>
              </a:rPr>
              <a:t>kilos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95" dirty="0">
                <a:solidFill>
                  <a:srgbClr val="291B25"/>
                </a:solidFill>
                <a:latin typeface="Verdana"/>
                <a:cs typeface="Verdana"/>
              </a:rPr>
              <a:t>con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-15" dirty="0">
                <a:solidFill>
                  <a:srgbClr val="291B25"/>
                </a:solidFill>
                <a:latin typeface="Verdana"/>
                <a:cs typeface="Verdana"/>
              </a:rPr>
              <a:t>sus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-35" dirty="0">
                <a:solidFill>
                  <a:srgbClr val="291B25"/>
                </a:solidFill>
                <a:latin typeface="Verdana"/>
                <a:cs typeface="Verdana"/>
              </a:rPr>
              <a:t>pinzas.</a:t>
            </a:r>
            <a:endParaRPr sz="2500">
              <a:latin typeface="Verdana"/>
              <a:cs typeface="Verdana"/>
            </a:endParaRPr>
          </a:p>
          <a:p>
            <a:pPr marL="12700" marR="134620">
              <a:lnSpc>
                <a:spcPct val="117500"/>
              </a:lnSpc>
            </a:pPr>
            <a:r>
              <a:rPr sz="2500" spc="-165" dirty="0">
                <a:solidFill>
                  <a:srgbClr val="291B25"/>
                </a:solidFill>
                <a:latin typeface="Verdana"/>
                <a:cs typeface="Verdana"/>
              </a:rPr>
              <a:t>5</a:t>
            </a:r>
            <a:r>
              <a:rPr sz="2500" spc="-365" dirty="0">
                <a:solidFill>
                  <a:srgbClr val="291B25"/>
                </a:solidFill>
                <a:latin typeface="Verdana"/>
                <a:cs typeface="Verdana"/>
              </a:rPr>
              <a:t>.</a:t>
            </a:r>
            <a:r>
              <a:rPr sz="2500" spc="-185" dirty="0">
                <a:solidFill>
                  <a:srgbClr val="291B25"/>
                </a:solidFill>
                <a:latin typeface="Verdana"/>
                <a:cs typeface="Verdana"/>
              </a:rPr>
              <a:t>-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-165" dirty="0">
                <a:solidFill>
                  <a:srgbClr val="291B25"/>
                </a:solidFill>
                <a:latin typeface="Verdana"/>
                <a:cs typeface="Verdana"/>
              </a:rPr>
              <a:t>S</a:t>
            </a:r>
            <a:r>
              <a:rPr sz="2500" spc="2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145" dirty="0">
                <a:solidFill>
                  <a:srgbClr val="291B25"/>
                </a:solidFill>
                <a:latin typeface="Verdana"/>
                <a:cs typeface="Verdana"/>
              </a:rPr>
              <a:t>d</a:t>
            </a:r>
            <a:r>
              <a:rPr sz="2500" dirty="0">
                <a:solidFill>
                  <a:srgbClr val="291B25"/>
                </a:solidFill>
                <a:latin typeface="Verdana"/>
                <a:cs typeface="Verdana"/>
              </a:rPr>
              <a:t>i</a:t>
            </a:r>
            <a:r>
              <a:rPr sz="2500" spc="114" dirty="0">
                <a:solidFill>
                  <a:srgbClr val="291B25"/>
                </a:solidFill>
                <a:latin typeface="Verdana"/>
                <a:cs typeface="Verdana"/>
              </a:rPr>
              <a:t>c</a:t>
            </a:r>
            <a:r>
              <a:rPr sz="2500" spc="2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145" dirty="0">
                <a:solidFill>
                  <a:srgbClr val="291B25"/>
                </a:solidFill>
                <a:latin typeface="Verdana"/>
                <a:cs typeface="Verdana"/>
              </a:rPr>
              <a:t>q</a:t>
            </a:r>
            <a:r>
              <a:rPr sz="2500" spc="110" dirty="0">
                <a:solidFill>
                  <a:srgbClr val="291B25"/>
                </a:solidFill>
                <a:latin typeface="Verdana"/>
                <a:cs typeface="Verdana"/>
              </a:rPr>
              <a:t>u</a:t>
            </a:r>
            <a:r>
              <a:rPr sz="2500" spc="2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291B25"/>
                </a:solidFill>
                <a:latin typeface="Verdana"/>
                <a:cs typeface="Verdana"/>
              </a:rPr>
              <a:t>l</a:t>
            </a:r>
            <a:r>
              <a:rPr sz="2500" spc="-3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291B25"/>
                </a:solidFill>
                <a:latin typeface="Verdana"/>
                <a:cs typeface="Verdana"/>
              </a:rPr>
              <a:t>l</a:t>
            </a:r>
            <a:r>
              <a:rPr sz="2500" spc="110" dirty="0">
                <a:solidFill>
                  <a:srgbClr val="291B25"/>
                </a:solidFill>
                <a:latin typeface="Verdana"/>
                <a:cs typeface="Verdana"/>
              </a:rPr>
              <a:t>u</a:t>
            </a:r>
            <a:r>
              <a:rPr sz="2500" spc="120" dirty="0">
                <a:solidFill>
                  <a:srgbClr val="291B25"/>
                </a:solidFill>
                <a:latin typeface="Verdana"/>
                <a:cs typeface="Verdana"/>
              </a:rPr>
              <a:t>n</a:t>
            </a:r>
            <a:r>
              <a:rPr sz="2500" spc="-3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145" dirty="0">
                <a:solidFill>
                  <a:srgbClr val="291B25"/>
                </a:solidFill>
                <a:latin typeface="Verdana"/>
                <a:cs typeface="Verdana"/>
              </a:rPr>
              <a:t>d</a:t>
            </a:r>
            <a:r>
              <a:rPr sz="2500" spc="2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-100" dirty="0">
                <a:solidFill>
                  <a:srgbClr val="291B25"/>
                </a:solidFill>
                <a:latin typeface="Verdana"/>
                <a:cs typeface="Verdana"/>
              </a:rPr>
              <a:t>T</a:t>
            </a:r>
            <a:r>
              <a:rPr sz="2500" spc="-2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500" spc="120" dirty="0">
                <a:solidFill>
                  <a:srgbClr val="291B25"/>
                </a:solidFill>
                <a:latin typeface="Verdana"/>
                <a:cs typeface="Verdana"/>
              </a:rPr>
              <a:t>n</a:t>
            </a:r>
            <a:r>
              <a:rPr sz="2500" spc="-30" dirty="0">
                <a:solidFill>
                  <a:srgbClr val="291B25"/>
                </a:solidFill>
                <a:latin typeface="Verdana"/>
                <a:cs typeface="Verdana"/>
              </a:rPr>
              <a:t>z</a:t>
            </a:r>
            <a:r>
              <a:rPr sz="2500" spc="-2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500" spc="120" dirty="0">
                <a:solidFill>
                  <a:srgbClr val="291B25"/>
                </a:solidFill>
                <a:latin typeface="Verdana"/>
                <a:cs typeface="Verdana"/>
              </a:rPr>
              <a:t>n</a:t>
            </a:r>
            <a:r>
              <a:rPr sz="2500" dirty="0">
                <a:solidFill>
                  <a:srgbClr val="291B25"/>
                </a:solidFill>
                <a:latin typeface="Verdana"/>
                <a:cs typeface="Verdana"/>
              </a:rPr>
              <a:t>i</a:t>
            </a:r>
            <a:r>
              <a:rPr sz="2500" spc="-3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145" dirty="0">
                <a:solidFill>
                  <a:srgbClr val="291B25"/>
                </a:solidFill>
                <a:latin typeface="Verdana"/>
                <a:cs typeface="Verdana"/>
              </a:rPr>
              <a:t>b</a:t>
            </a:r>
            <a:r>
              <a:rPr sz="2500" spc="-55" dirty="0">
                <a:solidFill>
                  <a:srgbClr val="291B25"/>
                </a:solidFill>
                <a:latin typeface="Verdana"/>
                <a:cs typeface="Verdana"/>
              </a:rPr>
              <a:t>r</a:t>
            </a:r>
            <a:r>
              <a:rPr sz="2500" dirty="0">
                <a:solidFill>
                  <a:srgbClr val="291B25"/>
                </a:solidFill>
                <a:latin typeface="Verdana"/>
                <a:cs typeface="Verdana"/>
              </a:rPr>
              <a:t>ill</a:t>
            </a:r>
            <a:r>
              <a:rPr sz="2500" spc="-3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114" dirty="0">
                <a:solidFill>
                  <a:srgbClr val="291B25"/>
                </a:solidFill>
                <a:latin typeface="Verdana"/>
                <a:cs typeface="Verdana"/>
              </a:rPr>
              <a:t>c</a:t>
            </a:r>
            <a:r>
              <a:rPr sz="2500" spc="60" dirty="0">
                <a:solidFill>
                  <a:srgbClr val="291B25"/>
                </a:solidFill>
                <a:latin typeface="Verdana"/>
                <a:cs typeface="Verdana"/>
              </a:rPr>
              <a:t>o</a:t>
            </a:r>
            <a:r>
              <a:rPr sz="2500" spc="110" dirty="0">
                <a:solidFill>
                  <a:srgbClr val="291B25"/>
                </a:solidFill>
                <a:latin typeface="Verdana"/>
                <a:cs typeface="Verdana"/>
              </a:rPr>
              <a:t>n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229" dirty="0">
                <a:solidFill>
                  <a:srgbClr val="291B25"/>
                </a:solidFill>
                <a:latin typeface="Verdana"/>
                <a:cs typeface="Verdana"/>
              </a:rPr>
              <a:t>m</a:t>
            </a:r>
            <a:r>
              <a:rPr sz="2500" spc="-20" dirty="0">
                <a:solidFill>
                  <a:srgbClr val="291B25"/>
                </a:solidFill>
                <a:latin typeface="Verdana"/>
                <a:cs typeface="Verdana"/>
              </a:rPr>
              <a:t>á</a:t>
            </a:r>
            <a:r>
              <a:rPr sz="2500" spc="-65" dirty="0">
                <a:solidFill>
                  <a:srgbClr val="291B25"/>
                </a:solidFill>
                <a:latin typeface="Verdana"/>
                <a:cs typeface="Verdana"/>
              </a:rPr>
              <a:t>s  </a:t>
            </a:r>
            <a:r>
              <a:rPr sz="2500" spc="50" dirty="0">
                <a:solidFill>
                  <a:srgbClr val="291B25"/>
                </a:solidFill>
                <a:latin typeface="Verdana"/>
                <a:cs typeface="Verdana"/>
              </a:rPr>
              <a:t>intensidad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90" dirty="0">
                <a:solidFill>
                  <a:srgbClr val="291B25"/>
                </a:solidFill>
                <a:latin typeface="Verdana"/>
                <a:cs typeface="Verdana"/>
              </a:rPr>
              <a:t>que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70" dirty="0">
                <a:solidFill>
                  <a:srgbClr val="291B25"/>
                </a:solidFill>
                <a:latin typeface="Verdana"/>
                <a:cs typeface="Verdana"/>
              </a:rPr>
              <a:t>en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-15" dirty="0">
                <a:solidFill>
                  <a:srgbClr val="291B25"/>
                </a:solidFill>
                <a:latin typeface="Verdana"/>
                <a:cs typeface="Verdana"/>
              </a:rPr>
              <a:t>otras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10" dirty="0">
                <a:solidFill>
                  <a:srgbClr val="291B25"/>
                </a:solidFill>
                <a:latin typeface="Verdana"/>
                <a:cs typeface="Verdana"/>
              </a:rPr>
              <a:t>partes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50" dirty="0">
                <a:solidFill>
                  <a:srgbClr val="291B25"/>
                </a:solidFill>
                <a:latin typeface="Verdana"/>
                <a:cs typeface="Verdana"/>
              </a:rPr>
              <a:t>del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130" dirty="0">
                <a:solidFill>
                  <a:srgbClr val="291B25"/>
                </a:solidFill>
                <a:latin typeface="Verdana"/>
                <a:cs typeface="Verdana"/>
              </a:rPr>
              <a:t>mundo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85" dirty="0">
                <a:solidFill>
                  <a:srgbClr val="291B25"/>
                </a:solidFill>
                <a:latin typeface="Verdana"/>
                <a:cs typeface="Verdana"/>
              </a:rPr>
              <a:t>debido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-3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2500" spc="-19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-15" dirty="0">
                <a:solidFill>
                  <a:srgbClr val="291B25"/>
                </a:solidFill>
                <a:latin typeface="Verdana"/>
                <a:cs typeface="Verdana"/>
              </a:rPr>
              <a:t>la </a:t>
            </a:r>
            <a:r>
              <a:rPr sz="2500" spc="-86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70" dirty="0">
                <a:solidFill>
                  <a:srgbClr val="291B25"/>
                </a:solidFill>
                <a:latin typeface="Verdana"/>
                <a:cs typeface="Verdana"/>
              </a:rPr>
              <a:t>poca contaminación </a:t>
            </a:r>
            <a:r>
              <a:rPr sz="2500" spc="65" dirty="0">
                <a:solidFill>
                  <a:srgbClr val="291B25"/>
                </a:solidFill>
                <a:latin typeface="Verdana"/>
                <a:cs typeface="Verdana"/>
              </a:rPr>
              <a:t>lumínica </a:t>
            </a:r>
            <a:r>
              <a:rPr sz="2500" spc="-125" dirty="0">
                <a:solidFill>
                  <a:srgbClr val="291B25"/>
                </a:solidFill>
                <a:latin typeface="Verdana"/>
                <a:cs typeface="Verdana"/>
              </a:rPr>
              <a:t>y </a:t>
            </a:r>
            <a:r>
              <a:rPr sz="2500" spc="15" dirty="0">
                <a:solidFill>
                  <a:srgbClr val="291B25"/>
                </a:solidFill>
                <a:latin typeface="Verdana"/>
                <a:cs typeface="Verdana"/>
              </a:rPr>
              <a:t>su </a:t>
            </a:r>
            <a:r>
              <a:rPr sz="2500" spc="35" dirty="0">
                <a:solidFill>
                  <a:srgbClr val="291B25"/>
                </a:solidFill>
                <a:latin typeface="Verdana"/>
                <a:cs typeface="Verdana"/>
              </a:rPr>
              <a:t>situación </a:t>
            </a:r>
            <a:r>
              <a:rPr sz="2500" spc="70" dirty="0">
                <a:solidFill>
                  <a:srgbClr val="291B25"/>
                </a:solidFill>
                <a:latin typeface="Verdana"/>
                <a:cs typeface="Verdana"/>
              </a:rPr>
              <a:t>en </a:t>
            </a:r>
            <a:r>
              <a:rPr sz="2500" spc="5" dirty="0">
                <a:solidFill>
                  <a:srgbClr val="291B25"/>
                </a:solidFill>
                <a:latin typeface="Verdana"/>
                <a:cs typeface="Verdana"/>
              </a:rPr>
              <a:t>el </a:t>
            </a:r>
            <a:r>
              <a:rPr sz="2500" spc="10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2500" spc="-10" dirty="0">
                <a:solidFill>
                  <a:srgbClr val="291B25"/>
                </a:solidFill>
                <a:latin typeface="Verdana"/>
                <a:cs typeface="Verdana"/>
              </a:rPr>
              <a:t>planeta.</a:t>
            </a:r>
            <a:endParaRPr sz="25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"/>
            <a:ext cx="18288000" cy="10287000"/>
            <a:chOff x="0" y="3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"/>
              <a:ext cx="18287999" cy="10286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183180" y="7990585"/>
              <a:ext cx="2834543" cy="202639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37314" y="8024468"/>
              <a:ext cx="2730778" cy="192567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247" y="292608"/>
              <a:ext cx="5821679" cy="821131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10655" y="292608"/>
              <a:ext cx="4632959" cy="478231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24215" y="8900159"/>
              <a:ext cx="6918959" cy="138684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347703" y="2045208"/>
              <a:ext cx="6717791" cy="5376671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1505341" y="1001708"/>
            <a:ext cx="5890260" cy="3702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250" b="1" spc="5" dirty="0">
                <a:latin typeface="Verdana"/>
                <a:cs typeface="Verdana"/>
              </a:rPr>
              <a:t>V</a:t>
            </a:r>
            <a:r>
              <a:rPr sz="2250" b="1" spc="25" dirty="0">
                <a:latin typeface="Verdana"/>
                <a:cs typeface="Verdana"/>
              </a:rPr>
              <a:t>A</a:t>
            </a:r>
            <a:r>
              <a:rPr sz="2250" b="1" spc="35" dirty="0">
                <a:latin typeface="Verdana"/>
                <a:cs typeface="Verdana"/>
              </a:rPr>
              <a:t>C</a:t>
            </a:r>
            <a:r>
              <a:rPr sz="2250" b="1" spc="-55" dirty="0">
                <a:latin typeface="Verdana"/>
                <a:cs typeface="Verdana"/>
              </a:rPr>
              <a:t>U</a:t>
            </a:r>
            <a:r>
              <a:rPr sz="2250" b="1" spc="-90" dirty="0">
                <a:latin typeface="Verdana"/>
                <a:cs typeface="Verdana"/>
              </a:rPr>
              <a:t>N</a:t>
            </a:r>
            <a:r>
              <a:rPr sz="2250" b="1" spc="25" dirty="0">
                <a:latin typeface="Verdana"/>
                <a:cs typeface="Verdana"/>
              </a:rPr>
              <a:t>A</a:t>
            </a:r>
            <a:r>
              <a:rPr sz="2250" b="1" spc="-140" dirty="0">
                <a:latin typeface="Verdana"/>
                <a:cs typeface="Verdana"/>
              </a:rPr>
              <a:t>S</a:t>
            </a:r>
            <a:r>
              <a:rPr sz="2250" b="1" spc="-114" dirty="0">
                <a:latin typeface="Verdana"/>
                <a:cs typeface="Verdana"/>
              </a:rPr>
              <a:t> </a:t>
            </a:r>
            <a:r>
              <a:rPr sz="2250" b="1" spc="-95" dirty="0">
                <a:latin typeface="Verdana"/>
                <a:cs typeface="Verdana"/>
              </a:rPr>
              <a:t>Y</a:t>
            </a:r>
            <a:r>
              <a:rPr sz="2250" b="1" spc="-114" dirty="0">
                <a:latin typeface="Verdana"/>
                <a:cs typeface="Verdana"/>
              </a:rPr>
              <a:t> </a:t>
            </a:r>
            <a:r>
              <a:rPr sz="2250" b="1" spc="-95" dirty="0">
                <a:latin typeface="Verdana"/>
                <a:cs typeface="Verdana"/>
              </a:rPr>
              <a:t>R</a:t>
            </a:r>
            <a:r>
              <a:rPr sz="2250" b="1" spc="-25" dirty="0">
                <a:latin typeface="Verdana"/>
                <a:cs typeface="Verdana"/>
              </a:rPr>
              <a:t>E</a:t>
            </a:r>
            <a:r>
              <a:rPr sz="2250" b="1" spc="-5" dirty="0">
                <a:latin typeface="Verdana"/>
                <a:cs typeface="Verdana"/>
              </a:rPr>
              <a:t>Q</a:t>
            </a:r>
            <a:r>
              <a:rPr sz="2250" b="1" spc="-55" dirty="0">
                <a:latin typeface="Verdana"/>
                <a:cs typeface="Verdana"/>
              </a:rPr>
              <a:t>U</a:t>
            </a:r>
            <a:r>
              <a:rPr sz="2250" b="1" spc="-470" dirty="0">
                <a:latin typeface="Verdana"/>
                <a:cs typeface="Verdana"/>
              </a:rPr>
              <a:t>I</a:t>
            </a:r>
            <a:r>
              <a:rPr sz="2250" b="1" spc="-145" dirty="0">
                <a:latin typeface="Verdana"/>
                <a:cs typeface="Verdana"/>
              </a:rPr>
              <a:t>S</a:t>
            </a:r>
            <a:r>
              <a:rPr sz="2250" b="1" spc="-470" dirty="0">
                <a:latin typeface="Verdana"/>
                <a:cs typeface="Verdana"/>
              </a:rPr>
              <a:t>I</a:t>
            </a:r>
            <a:r>
              <a:rPr sz="2250" b="1" spc="-105" dirty="0">
                <a:latin typeface="Verdana"/>
                <a:cs typeface="Verdana"/>
              </a:rPr>
              <a:t>T</a:t>
            </a:r>
            <a:r>
              <a:rPr sz="2250" b="1" spc="-5" dirty="0">
                <a:latin typeface="Verdana"/>
                <a:cs typeface="Verdana"/>
              </a:rPr>
              <a:t>O</a:t>
            </a:r>
            <a:r>
              <a:rPr sz="2250" b="1" spc="-140" dirty="0">
                <a:latin typeface="Verdana"/>
                <a:cs typeface="Verdana"/>
              </a:rPr>
              <a:t>S</a:t>
            </a:r>
            <a:r>
              <a:rPr sz="2250" b="1" spc="-114" dirty="0">
                <a:latin typeface="Verdana"/>
                <a:cs typeface="Verdana"/>
              </a:rPr>
              <a:t> </a:t>
            </a:r>
            <a:r>
              <a:rPr sz="2250" b="1" spc="-5" dirty="0">
                <a:latin typeface="Verdana"/>
                <a:cs typeface="Verdana"/>
              </a:rPr>
              <a:t>D</a:t>
            </a:r>
            <a:r>
              <a:rPr sz="2250" b="1" spc="-20" dirty="0">
                <a:latin typeface="Verdana"/>
                <a:cs typeface="Verdana"/>
              </a:rPr>
              <a:t>E</a:t>
            </a:r>
            <a:r>
              <a:rPr sz="2250" b="1" spc="-114" dirty="0">
                <a:latin typeface="Verdana"/>
                <a:cs typeface="Verdana"/>
              </a:rPr>
              <a:t> </a:t>
            </a:r>
            <a:r>
              <a:rPr sz="2250" b="1" spc="-25" dirty="0">
                <a:latin typeface="Verdana"/>
                <a:cs typeface="Verdana"/>
              </a:rPr>
              <a:t>E</a:t>
            </a:r>
            <a:r>
              <a:rPr sz="2250" b="1" spc="-90" dirty="0">
                <a:latin typeface="Verdana"/>
                <a:cs typeface="Verdana"/>
              </a:rPr>
              <a:t>N</a:t>
            </a:r>
            <a:r>
              <a:rPr sz="2250" b="1" spc="-105" dirty="0">
                <a:latin typeface="Verdana"/>
                <a:cs typeface="Verdana"/>
              </a:rPr>
              <a:t>T</a:t>
            </a:r>
            <a:r>
              <a:rPr sz="2250" b="1" spc="-95" dirty="0">
                <a:latin typeface="Verdana"/>
                <a:cs typeface="Verdana"/>
              </a:rPr>
              <a:t>R</a:t>
            </a:r>
            <a:r>
              <a:rPr sz="2250" b="1" spc="25" dirty="0">
                <a:latin typeface="Verdana"/>
                <a:cs typeface="Verdana"/>
              </a:rPr>
              <a:t>A</a:t>
            </a:r>
            <a:r>
              <a:rPr sz="2250" b="1" spc="-5" dirty="0">
                <a:latin typeface="Verdana"/>
                <a:cs typeface="Verdana"/>
              </a:rPr>
              <a:t>D</a:t>
            </a:r>
            <a:r>
              <a:rPr sz="2250" b="1" spc="30" dirty="0">
                <a:latin typeface="Verdana"/>
                <a:cs typeface="Verdana"/>
              </a:rPr>
              <a:t>A</a:t>
            </a:r>
            <a:endParaRPr sz="22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885695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216644"/>
              <a:ext cx="18287999" cy="407035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50" dirty="0"/>
              <a:t>BUEN</a:t>
            </a:r>
            <a:r>
              <a:rPr spc="-110" dirty="0"/>
              <a:t> </a:t>
            </a:r>
            <a:r>
              <a:rPr spc="320" dirty="0"/>
              <a:t>VIAJE</a:t>
            </a: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90871" y="9125711"/>
            <a:ext cx="8909303" cy="98450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"/>
            <a:ext cx="18288000" cy="10287000"/>
            <a:chOff x="0" y="1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"/>
              <a:ext cx="18287999" cy="78200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472997"/>
              <a:ext cx="18287999" cy="3814001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R="459740" algn="ctr">
              <a:lnSpc>
                <a:spcPct val="100000"/>
              </a:lnSpc>
              <a:spcBef>
                <a:spcPts val="900"/>
              </a:spcBef>
            </a:pPr>
            <a:r>
              <a:rPr spc="80" dirty="0"/>
              <a:t>DÍA</a:t>
            </a:r>
            <a:r>
              <a:rPr spc="-60" dirty="0"/>
              <a:t> </a:t>
            </a:r>
            <a:r>
              <a:rPr spc="-2320" dirty="0"/>
              <a:t>1</a:t>
            </a:r>
          </a:p>
          <a:p>
            <a:pPr marL="12700">
              <a:lnSpc>
                <a:spcPct val="100000"/>
              </a:lnSpc>
              <a:spcBef>
                <a:spcPts val="240"/>
              </a:spcBef>
              <a:tabLst>
                <a:tab pos="3057525" algn="l"/>
                <a:tab pos="4090670" algn="l"/>
              </a:tabLst>
            </a:pPr>
            <a:r>
              <a:rPr sz="3000" b="0" spc="11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3000" b="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b="0" spc="335" dirty="0">
                <a:solidFill>
                  <a:srgbClr val="291B25"/>
                </a:solidFill>
                <a:latin typeface="Verdana"/>
                <a:cs typeface="Verdana"/>
              </a:rPr>
              <a:t>M</a:t>
            </a:r>
            <a:r>
              <a:rPr sz="3000" b="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b="0" spc="340" dirty="0">
                <a:solidFill>
                  <a:srgbClr val="291B25"/>
                </a:solidFill>
                <a:latin typeface="Verdana"/>
                <a:cs typeface="Verdana"/>
              </a:rPr>
              <a:t>P</a:t>
            </a:r>
            <a:r>
              <a:rPr sz="3000" b="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b="0" spc="-360" dirty="0">
                <a:solidFill>
                  <a:srgbClr val="291B25"/>
                </a:solidFill>
                <a:latin typeface="Verdana"/>
                <a:cs typeface="Verdana"/>
              </a:rPr>
              <a:t>I</a:t>
            </a:r>
            <a:r>
              <a:rPr sz="3000" b="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b="0" spc="11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3000" b="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b="0" spc="-105" dirty="0">
                <a:solidFill>
                  <a:srgbClr val="291B25"/>
                </a:solidFill>
                <a:latin typeface="Verdana"/>
                <a:cs typeface="Verdana"/>
              </a:rPr>
              <a:t>Z</a:t>
            </a:r>
            <a:r>
              <a:rPr sz="3000" b="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b="0" spc="10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3000" b="0" dirty="0">
                <a:solidFill>
                  <a:srgbClr val="291B25"/>
                </a:solidFill>
                <a:latin typeface="Verdana"/>
                <a:cs typeface="Verdana"/>
              </a:rPr>
              <a:t>	</a:t>
            </a:r>
            <a:r>
              <a:rPr sz="3000" b="0" spc="95" dirty="0">
                <a:solidFill>
                  <a:srgbClr val="291B25"/>
                </a:solidFill>
                <a:latin typeface="Verdana"/>
                <a:cs typeface="Verdana"/>
              </a:rPr>
              <a:t>L</a:t>
            </a:r>
            <a:r>
              <a:rPr sz="3000" b="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b="0" spc="10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3000" b="0" dirty="0">
                <a:solidFill>
                  <a:srgbClr val="291B25"/>
                </a:solidFill>
                <a:latin typeface="Verdana"/>
                <a:cs typeface="Verdana"/>
              </a:rPr>
              <a:t>	</a:t>
            </a:r>
            <a:r>
              <a:rPr sz="3000" b="0" spc="11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3000" b="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b="0" spc="-90" dirty="0">
                <a:solidFill>
                  <a:srgbClr val="291B25"/>
                </a:solidFill>
                <a:latin typeface="Verdana"/>
                <a:cs typeface="Verdana"/>
              </a:rPr>
              <a:t>X</a:t>
            </a:r>
            <a:r>
              <a:rPr sz="3000" b="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b="0" spc="340" dirty="0">
                <a:solidFill>
                  <a:srgbClr val="291B25"/>
                </a:solidFill>
                <a:latin typeface="Verdana"/>
                <a:cs typeface="Verdana"/>
              </a:rPr>
              <a:t>P</a:t>
            </a:r>
            <a:r>
              <a:rPr sz="3000" b="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b="0" spc="11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3000" b="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b="0" spc="80" dirty="0">
                <a:solidFill>
                  <a:srgbClr val="291B25"/>
                </a:solidFill>
                <a:latin typeface="Verdana"/>
                <a:cs typeface="Verdana"/>
              </a:rPr>
              <a:t>R</a:t>
            </a:r>
            <a:r>
              <a:rPr sz="3000" b="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b="0" spc="-360" dirty="0">
                <a:solidFill>
                  <a:srgbClr val="291B25"/>
                </a:solidFill>
                <a:latin typeface="Verdana"/>
                <a:cs typeface="Verdana"/>
              </a:rPr>
              <a:t>I</a:t>
            </a:r>
            <a:r>
              <a:rPr sz="3000" b="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b="0" spc="11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3000" b="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b="0" spc="190" dirty="0">
                <a:solidFill>
                  <a:srgbClr val="291B25"/>
                </a:solidFill>
                <a:latin typeface="Verdana"/>
                <a:cs typeface="Verdana"/>
              </a:rPr>
              <a:t>N</a:t>
            </a:r>
            <a:r>
              <a:rPr sz="3000" b="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b="0" spc="60" dirty="0">
                <a:solidFill>
                  <a:srgbClr val="291B25"/>
                </a:solidFill>
                <a:latin typeface="Verdana"/>
                <a:cs typeface="Verdana"/>
              </a:rPr>
              <a:t>C</a:t>
            </a:r>
            <a:r>
              <a:rPr sz="3000" b="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b="0" spc="-360" dirty="0">
                <a:solidFill>
                  <a:srgbClr val="291B25"/>
                </a:solidFill>
                <a:latin typeface="Verdana"/>
                <a:cs typeface="Verdana"/>
              </a:rPr>
              <a:t>I</a:t>
            </a:r>
            <a:r>
              <a:rPr sz="3000" b="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b="0" spc="10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endParaRPr sz="3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364194" y="3210102"/>
              <a:ext cx="8002905" cy="3865245"/>
            </a:xfrm>
            <a:custGeom>
              <a:avLst/>
              <a:gdLst/>
              <a:ahLst/>
              <a:cxnLst/>
              <a:rect l="l" t="t" r="r" b="b"/>
              <a:pathLst>
                <a:path w="8002905" h="3865245">
                  <a:moveTo>
                    <a:pt x="47625" y="3829850"/>
                  </a:moveTo>
                  <a:lnTo>
                    <a:pt x="0" y="3829850"/>
                  </a:lnTo>
                  <a:lnTo>
                    <a:pt x="0" y="3865168"/>
                  </a:lnTo>
                  <a:lnTo>
                    <a:pt x="47625" y="3865168"/>
                  </a:lnTo>
                  <a:lnTo>
                    <a:pt x="47625" y="3829850"/>
                  </a:lnTo>
                  <a:close/>
                </a:path>
                <a:path w="8002905" h="3865245">
                  <a:moveTo>
                    <a:pt x="47625" y="3734371"/>
                  </a:moveTo>
                  <a:lnTo>
                    <a:pt x="0" y="3734371"/>
                  </a:lnTo>
                  <a:lnTo>
                    <a:pt x="0" y="3782110"/>
                  </a:lnTo>
                  <a:lnTo>
                    <a:pt x="47625" y="3782110"/>
                  </a:lnTo>
                  <a:lnTo>
                    <a:pt x="47625" y="3734371"/>
                  </a:lnTo>
                  <a:close/>
                </a:path>
                <a:path w="8002905" h="3865245">
                  <a:moveTo>
                    <a:pt x="47625" y="3638905"/>
                  </a:moveTo>
                  <a:lnTo>
                    <a:pt x="0" y="3638905"/>
                  </a:lnTo>
                  <a:lnTo>
                    <a:pt x="0" y="3686632"/>
                  </a:lnTo>
                  <a:lnTo>
                    <a:pt x="47625" y="3686632"/>
                  </a:lnTo>
                  <a:lnTo>
                    <a:pt x="47625" y="3638905"/>
                  </a:lnTo>
                  <a:close/>
                </a:path>
                <a:path w="8002905" h="3865245">
                  <a:moveTo>
                    <a:pt x="47625" y="3543427"/>
                  </a:moveTo>
                  <a:lnTo>
                    <a:pt x="0" y="3543427"/>
                  </a:lnTo>
                  <a:lnTo>
                    <a:pt x="0" y="3591166"/>
                  </a:lnTo>
                  <a:lnTo>
                    <a:pt x="47625" y="3591166"/>
                  </a:lnTo>
                  <a:lnTo>
                    <a:pt x="47625" y="3543427"/>
                  </a:lnTo>
                  <a:close/>
                </a:path>
                <a:path w="8002905" h="3865245">
                  <a:moveTo>
                    <a:pt x="47625" y="3447961"/>
                  </a:moveTo>
                  <a:lnTo>
                    <a:pt x="0" y="3447961"/>
                  </a:lnTo>
                  <a:lnTo>
                    <a:pt x="0" y="3495687"/>
                  </a:lnTo>
                  <a:lnTo>
                    <a:pt x="47625" y="3495687"/>
                  </a:lnTo>
                  <a:lnTo>
                    <a:pt x="47625" y="3447961"/>
                  </a:lnTo>
                  <a:close/>
                </a:path>
                <a:path w="8002905" h="3865245">
                  <a:moveTo>
                    <a:pt x="47625" y="3352482"/>
                  </a:moveTo>
                  <a:lnTo>
                    <a:pt x="0" y="3352482"/>
                  </a:lnTo>
                  <a:lnTo>
                    <a:pt x="0" y="3400221"/>
                  </a:lnTo>
                  <a:lnTo>
                    <a:pt x="47625" y="3400221"/>
                  </a:lnTo>
                  <a:lnTo>
                    <a:pt x="47625" y="3352482"/>
                  </a:lnTo>
                  <a:close/>
                </a:path>
                <a:path w="8002905" h="3865245">
                  <a:moveTo>
                    <a:pt x="47625" y="3257016"/>
                  </a:moveTo>
                  <a:lnTo>
                    <a:pt x="0" y="3257016"/>
                  </a:lnTo>
                  <a:lnTo>
                    <a:pt x="0" y="3304743"/>
                  </a:lnTo>
                  <a:lnTo>
                    <a:pt x="47625" y="3304743"/>
                  </a:lnTo>
                  <a:lnTo>
                    <a:pt x="47625" y="3257016"/>
                  </a:lnTo>
                  <a:close/>
                </a:path>
                <a:path w="8002905" h="3865245">
                  <a:moveTo>
                    <a:pt x="47625" y="3161538"/>
                  </a:moveTo>
                  <a:lnTo>
                    <a:pt x="0" y="3161538"/>
                  </a:lnTo>
                  <a:lnTo>
                    <a:pt x="0" y="3209277"/>
                  </a:lnTo>
                  <a:lnTo>
                    <a:pt x="47625" y="3209277"/>
                  </a:lnTo>
                  <a:lnTo>
                    <a:pt x="47625" y="3161538"/>
                  </a:lnTo>
                  <a:close/>
                </a:path>
                <a:path w="8002905" h="3865245">
                  <a:moveTo>
                    <a:pt x="47625" y="3066072"/>
                  </a:moveTo>
                  <a:lnTo>
                    <a:pt x="0" y="3066072"/>
                  </a:lnTo>
                  <a:lnTo>
                    <a:pt x="0" y="3113798"/>
                  </a:lnTo>
                  <a:lnTo>
                    <a:pt x="47625" y="3113798"/>
                  </a:lnTo>
                  <a:lnTo>
                    <a:pt x="47625" y="3066072"/>
                  </a:lnTo>
                  <a:close/>
                </a:path>
                <a:path w="8002905" h="3865245">
                  <a:moveTo>
                    <a:pt x="47625" y="2970593"/>
                  </a:moveTo>
                  <a:lnTo>
                    <a:pt x="0" y="2970593"/>
                  </a:lnTo>
                  <a:lnTo>
                    <a:pt x="0" y="3018332"/>
                  </a:lnTo>
                  <a:lnTo>
                    <a:pt x="47625" y="3018332"/>
                  </a:lnTo>
                  <a:lnTo>
                    <a:pt x="47625" y="2970593"/>
                  </a:lnTo>
                  <a:close/>
                </a:path>
                <a:path w="8002905" h="3865245">
                  <a:moveTo>
                    <a:pt x="47625" y="2875115"/>
                  </a:moveTo>
                  <a:lnTo>
                    <a:pt x="0" y="2875115"/>
                  </a:lnTo>
                  <a:lnTo>
                    <a:pt x="0" y="2922854"/>
                  </a:lnTo>
                  <a:lnTo>
                    <a:pt x="47625" y="2922854"/>
                  </a:lnTo>
                  <a:lnTo>
                    <a:pt x="47625" y="2875115"/>
                  </a:lnTo>
                  <a:close/>
                </a:path>
                <a:path w="8002905" h="3865245">
                  <a:moveTo>
                    <a:pt x="47625" y="2779649"/>
                  </a:moveTo>
                  <a:lnTo>
                    <a:pt x="0" y="2779649"/>
                  </a:lnTo>
                  <a:lnTo>
                    <a:pt x="0" y="2827388"/>
                  </a:lnTo>
                  <a:lnTo>
                    <a:pt x="47625" y="2827388"/>
                  </a:lnTo>
                  <a:lnTo>
                    <a:pt x="47625" y="2779649"/>
                  </a:lnTo>
                  <a:close/>
                </a:path>
                <a:path w="8002905" h="3865245">
                  <a:moveTo>
                    <a:pt x="47625" y="2684170"/>
                  </a:moveTo>
                  <a:lnTo>
                    <a:pt x="0" y="2684170"/>
                  </a:lnTo>
                  <a:lnTo>
                    <a:pt x="0" y="2731909"/>
                  </a:lnTo>
                  <a:lnTo>
                    <a:pt x="47625" y="2731909"/>
                  </a:lnTo>
                  <a:lnTo>
                    <a:pt x="47625" y="2684170"/>
                  </a:lnTo>
                  <a:close/>
                </a:path>
                <a:path w="8002905" h="3865245">
                  <a:moveTo>
                    <a:pt x="47625" y="2588704"/>
                  </a:moveTo>
                  <a:lnTo>
                    <a:pt x="0" y="2588704"/>
                  </a:lnTo>
                  <a:lnTo>
                    <a:pt x="0" y="2636443"/>
                  </a:lnTo>
                  <a:lnTo>
                    <a:pt x="47625" y="2636443"/>
                  </a:lnTo>
                  <a:lnTo>
                    <a:pt x="47625" y="2588704"/>
                  </a:lnTo>
                  <a:close/>
                </a:path>
                <a:path w="8002905" h="3865245">
                  <a:moveTo>
                    <a:pt x="47625" y="1241145"/>
                  </a:moveTo>
                  <a:lnTo>
                    <a:pt x="0" y="1241145"/>
                  </a:lnTo>
                  <a:lnTo>
                    <a:pt x="0" y="1276464"/>
                  </a:lnTo>
                  <a:lnTo>
                    <a:pt x="47625" y="1276464"/>
                  </a:lnTo>
                  <a:lnTo>
                    <a:pt x="47625" y="1241145"/>
                  </a:lnTo>
                  <a:close/>
                </a:path>
                <a:path w="8002905" h="3865245">
                  <a:moveTo>
                    <a:pt x="47625" y="1145667"/>
                  </a:moveTo>
                  <a:lnTo>
                    <a:pt x="0" y="1145667"/>
                  </a:lnTo>
                  <a:lnTo>
                    <a:pt x="0" y="1193406"/>
                  </a:lnTo>
                  <a:lnTo>
                    <a:pt x="47625" y="1193406"/>
                  </a:lnTo>
                  <a:lnTo>
                    <a:pt x="47625" y="1145667"/>
                  </a:lnTo>
                  <a:close/>
                </a:path>
                <a:path w="8002905" h="3865245">
                  <a:moveTo>
                    <a:pt x="47625" y="1050201"/>
                  </a:moveTo>
                  <a:lnTo>
                    <a:pt x="0" y="1050201"/>
                  </a:lnTo>
                  <a:lnTo>
                    <a:pt x="0" y="1097927"/>
                  </a:lnTo>
                  <a:lnTo>
                    <a:pt x="47625" y="1097927"/>
                  </a:lnTo>
                  <a:lnTo>
                    <a:pt x="47625" y="1050201"/>
                  </a:lnTo>
                  <a:close/>
                </a:path>
                <a:path w="8002905" h="3865245">
                  <a:moveTo>
                    <a:pt x="47625" y="954722"/>
                  </a:moveTo>
                  <a:lnTo>
                    <a:pt x="0" y="954722"/>
                  </a:lnTo>
                  <a:lnTo>
                    <a:pt x="0" y="1002461"/>
                  </a:lnTo>
                  <a:lnTo>
                    <a:pt x="47625" y="1002461"/>
                  </a:lnTo>
                  <a:lnTo>
                    <a:pt x="47625" y="954722"/>
                  </a:lnTo>
                  <a:close/>
                </a:path>
                <a:path w="8002905" h="3865245">
                  <a:moveTo>
                    <a:pt x="47625" y="859256"/>
                  </a:moveTo>
                  <a:lnTo>
                    <a:pt x="0" y="859256"/>
                  </a:lnTo>
                  <a:lnTo>
                    <a:pt x="0" y="906983"/>
                  </a:lnTo>
                  <a:lnTo>
                    <a:pt x="47625" y="906983"/>
                  </a:lnTo>
                  <a:lnTo>
                    <a:pt x="47625" y="859256"/>
                  </a:lnTo>
                  <a:close/>
                </a:path>
                <a:path w="8002905" h="3865245">
                  <a:moveTo>
                    <a:pt x="47625" y="763778"/>
                  </a:moveTo>
                  <a:lnTo>
                    <a:pt x="0" y="763778"/>
                  </a:lnTo>
                  <a:lnTo>
                    <a:pt x="0" y="811517"/>
                  </a:lnTo>
                  <a:lnTo>
                    <a:pt x="47625" y="811517"/>
                  </a:lnTo>
                  <a:lnTo>
                    <a:pt x="47625" y="763778"/>
                  </a:lnTo>
                  <a:close/>
                </a:path>
                <a:path w="8002905" h="3865245">
                  <a:moveTo>
                    <a:pt x="47625" y="668312"/>
                  </a:moveTo>
                  <a:lnTo>
                    <a:pt x="0" y="668312"/>
                  </a:lnTo>
                  <a:lnTo>
                    <a:pt x="0" y="716038"/>
                  </a:lnTo>
                  <a:lnTo>
                    <a:pt x="47625" y="716038"/>
                  </a:lnTo>
                  <a:lnTo>
                    <a:pt x="47625" y="668312"/>
                  </a:lnTo>
                  <a:close/>
                </a:path>
                <a:path w="8002905" h="3865245">
                  <a:moveTo>
                    <a:pt x="47625" y="572833"/>
                  </a:moveTo>
                  <a:lnTo>
                    <a:pt x="0" y="572833"/>
                  </a:lnTo>
                  <a:lnTo>
                    <a:pt x="0" y="620572"/>
                  </a:lnTo>
                  <a:lnTo>
                    <a:pt x="47625" y="620572"/>
                  </a:lnTo>
                  <a:lnTo>
                    <a:pt x="47625" y="572833"/>
                  </a:lnTo>
                  <a:close/>
                </a:path>
                <a:path w="8002905" h="3865245">
                  <a:moveTo>
                    <a:pt x="47625" y="477367"/>
                  </a:moveTo>
                  <a:lnTo>
                    <a:pt x="0" y="477367"/>
                  </a:lnTo>
                  <a:lnTo>
                    <a:pt x="0" y="525094"/>
                  </a:lnTo>
                  <a:lnTo>
                    <a:pt x="47625" y="525094"/>
                  </a:lnTo>
                  <a:lnTo>
                    <a:pt x="47625" y="477367"/>
                  </a:lnTo>
                  <a:close/>
                </a:path>
                <a:path w="8002905" h="3865245">
                  <a:moveTo>
                    <a:pt x="47625" y="381889"/>
                  </a:moveTo>
                  <a:lnTo>
                    <a:pt x="0" y="381889"/>
                  </a:lnTo>
                  <a:lnTo>
                    <a:pt x="0" y="429628"/>
                  </a:lnTo>
                  <a:lnTo>
                    <a:pt x="47625" y="429628"/>
                  </a:lnTo>
                  <a:lnTo>
                    <a:pt x="47625" y="381889"/>
                  </a:lnTo>
                  <a:close/>
                </a:path>
                <a:path w="8002905" h="3865245">
                  <a:moveTo>
                    <a:pt x="47625" y="286410"/>
                  </a:moveTo>
                  <a:lnTo>
                    <a:pt x="0" y="286410"/>
                  </a:lnTo>
                  <a:lnTo>
                    <a:pt x="0" y="334149"/>
                  </a:lnTo>
                  <a:lnTo>
                    <a:pt x="47625" y="334149"/>
                  </a:lnTo>
                  <a:lnTo>
                    <a:pt x="47625" y="286410"/>
                  </a:lnTo>
                  <a:close/>
                </a:path>
                <a:path w="8002905" h="3865245">
                  <a:moveTo>
                    <a:pt x="47625" y="190944"/>
                  </a:moveTo>
                  <a:lnTo>
                    <a:pt x="0" y="190944"/>
                  </a:lnTo>
                  <a:lnTo>
                    <a:pt x="0" y="238683"/>
                  </a:lnTo>
                  <a:lnTo>
                    <a:pt x="47625" y="238683"/>
                  </a:lnTo>
                  <a:lnTo>
                    <a:pt x="47625" y="190944"/>
                  </a:lnTo>
                  <a:close/>
                </a:path>
                <a:path w="8002905" h="3865245">
                  <a:moveTo>
                    <a:pt x="47625" y="95465"/>
                  </a:moveTo>
                  <a:lnTo>
                    <a:pt x="0" y="95465"/>
                  </a:lnTo>
                  <a:lnTo>
                    <a:pt x="0" y="143205"/>
                  </a:lnTo>
                  <a:lnTo>
                    <a:pt x="47625" y="143205"/>
                  </a:lnTo>
                  <a:lnTo>
                    <a:pt x="47625" y="95465"/>
                  </a:lnTo>
                  <a:close/>
                </a:path>
                <a:path w="8002905" h="3865245">
                  <a:moveTo>
                    <a:pt x="47625" y="0"/>
                  </a:moveTo>
                  <a:lnTo>
                    <a:pt x="0" y="0"/>
                  </a:lnTo>
                  <a:lnTo>
                    <a:pt x="0" y="47739"/>
                  </a:lnTo>
                  <a:lnTo>
                    <a:pt x="47625" y="47739"/>
                  </a:lnTo>
                  <a:lnTo>
                    <a:pt x="47625" y="0"/>
                  </a:lnTo>
                  <a:close/>
                </a:path>
                <a:path w="8002905" h="3865245">
                  <a:moveTo>
                    <a:pt x="8002448" y="3829850"/>
                  </a:moveTo>
                  <a:lnTo>
                    <a:pt x="7954823" y="3829850"/>
                  </a:lnTo>
                  <a:lnTo>
                    <a:pt x="7954823" y="3865168"/>
                  </a:lnTo>
                  <a:lnTo>
                    <a:pt x="8002448" y="3865168"/>
                  </a:lnTo>
                  <a:lnTo>
                    <a:pt x="8002448" y="3829850"/>
                  </a:lnTo>
                  <a:close/>
                </a:path>
                <a:path w="8002905" h="3865245">
                  <a:moveTo>
                    <a:pt x="8002448" y="3734371"/>
                  </a:moveTo>
                  <a:lnTo>
                    <a:pt x="7954823" y="3734371"/>
                  </a:lnTo>
                  <a:lnTo>
                    <a:pt x="7954823" y="3782110"/>
                  </a:lnTo>
                  <a:lnTo>
                    <a:pt x="8002448" y="3782110"/>
                  </a:lnTo>
                  <a:lnTo>
                    <a:pt x="8002448" y="3734371"/>
                  </a:lnTo>
                  <a:close/>
                </a:path>
                <a:path w="8002905" h="3865245">
                  <a:moveTo>
                    <a:pt x="8002448" y="3638905"/>
                  </a:moveTo>
                  <a:lnTo>
                    <a:pt x="7954823" y="3638905"/>
                  </a:lnTo>
                  <a:lnTo>
                    <a:pt x="7954823" y="3686632"/>
                  </a:lnTo>
                  <a:lnTo>
                    <a:pt x="8002448" y="3686632"/>
                  </a:lnTo>
                  <a:lnTo>
                    <a:pt x="8002448" y="3638905"/>
                  </a:lnTo>
                  <a:close/>
                </a:path>
                <a:path w="8002905" h="3865245">
                  <a:moveTo>
                    <a:pt x="8002448" y="3543427"/>
                  </a:moveTo>
                  <a:lnTo>
                    <a:pt x="7954823" y="3543427"/>
                  </a:lnTo>
                  <a:lnTo>
                    <a:pt x="7954823" y="3591166"/>
                  </a:lnTo>
                  <a:lnTo>
                    <a:pt x="8002448" y="3591166"/>
                  </a:lnTo>
                  <a:lnTo>
                    <a:pt x="8002448" y="3543427"/>
                  </a:lnTo>
                  <a:close/>
                </a:path>
                <a:path w="8002905" h="3865245">
                  <a:moveTo>
                    <a:pt x="8002448" y="3447961"/>
                  </a:moveTo>
                  <a:lnTo>
                    <a:pt x="7954823" y="3447961"/>
                  </a:lnTo>
                  <a:lnTo>
                    <a:pt x="7954823" y="3495687"/>
                  </a:lnTo>
                  <a:lnTo>
                    <a:pt x="8002448" y="3495687"/>
                  </a:lnTo>
                  <a:lnTo>
                    <a:pt x="8002448" y="3447961"/>
                  </a:lnTo>
                  <a:close/>
                </a:path>
                <a:path w="8002905" h="3865245">
                  <a:moveTo>
                    <a:pt x="8002448" y="3352482"/>
                  </a:moveTo>
                  <a:lnTo>
                    <a:pt x="7954823" y="3352482"/>
                  </a:lnTo>
                  <a:lnTo>
                    <a:pt x="7954823" y="3400221"/>
                  </a:lnTo>
                  <a:lnTo>
                    <a:pt x="8002448" y="3400221"/>
                  </a:lnTo>
                  <a:lnTo>
                    <a:pt x="8002448" y="3352482"/>
                  </a:lnTo>
                  <a:close/>
                </a:path>
                <a:path w="8002905" h="3865245">
                  <a:moveTo>
                    <a:pt x="8002448" y="3257016"/>
                  </a:moveTo>
                  <a:lnTo>
                    <a:pt x="7954823" y="3257016"/>
                  </a:lnTo>
                  <a:lnTo>
                    <a:pt x="7954823" y="3304743"/>
                  </a:lnTo>
                  <a:lnTo>
                    <a:pt x="8002448" y="3304743"/>
                  </a:lnTo>
                  <a:lnTo>
                    <a:pt x="8002448" y="3257016"/>
                  </a:lnTo>
                  <a:close/>
                </a:path>
                <a:path w="8002905" h="3865245">
                  <a:moveTo>
                    <a:pt x="8002448" y="3161538"/>
                  </a:moveTo>
                  <a:lnTo>
                    <a:pt x="7954823" y="3161538"/>
                  </a:lnTo>
                  <a:lnTo>
                    <a:pt x="7954823" y="3209277"/>
                  </a:lnTo>
                  <a:lnTo>
                    <a:pt x="8002448" y="3209277"/>
                  </a:lnTo>
                  <a:lnTo>
                    <a:pt x="8002448" y="3161538"/>
                  </a:lnTo>
                  <a:close/>
                </a:path>
                <a:path w="8002905" h="3865245">
                  <a:moveTo>
                    <a:pt x="8002448" y="3066072"/>
                  </a:moveTo>
                  <a:lnTo>
                    <a:pt x="7954823" y="3066072"/>
                  </a:lnTo>
                  <a:lnTo>
                    <a:pt x="7954823" y="3113798"/>
                  </a:lnTo>
                  <a:lnTo>
                    <a:pt x="8002448" y="3113798"/>
                  </a:lnTo>
                  <a:lnTo>
                    <a:pt x="8002448" y="3066072"/>
                  </a:lnTo>
                  <a:close/>
                </a:path>
                <a:path w="8002905" h="3865245">
                  <a:moveTo>
                    <a:pt x="8002448" y="2970593"/>
                  </a:moveTo>
                  <a:lnTo>
                    <a:pt x="7954823" y="2970593"/>
                  </a:lnTo>
                  <a:lnTo>
                    <a:pt x="7954823" y="3018332"/>
                  </a:lnTo>
                  <a:lnTo>
                    <a:pt x="8002448" y="3018332"/>
                  </a:lnTo>
                  <a:lnTo>
                    <a:pt x="8002448" y="2970593"/>
                  </a:lnTo>
                  <a:close/>
                </a:path>
                <a:path w="8002905" h="3865245">
                  <a:moveTo>
                    <a:pt x="8002448" y="2875115"/>
                  </a:moveTo>
                  <a:lnTo>
                    <a:pt x="7954823" y="2875115"/>
                  </a:lnTo>
                  <a:lnTo>
                    <a:pt x="7954823" y="2922854"/>
                  </a:lnTo>
                  <a:lnTo>
                    <a:pt x="8002448" y="2922854"/>
                  </a:lnTo>
                  <a:lnTo>
                    <a:pt x="8002448" y="2875115"/>
                  </a:lnTo>
                  <a:close/>
                </a:path>
                <a:path w="8002905" h="3865245">
                  <a:moveTo>
                    <a:pt x="8002448" y="2779649"/>
                  </a:moveTo>
                  <a:lnTo>
                    <a:pt x="7954823" y="2779649"/>
                  </a:lnTo>
                  <a:lnTo>
                    <a:pt x="7954823" y="2827388"/>
                  </a:lnTo>
                  <a:lnTo>
                    <a:pt x="8002448" y="2827388"/>
                  </a:lnTo>
                  <a:lnTo>
                    <a:pt x="8002448" y="2779649"/>
                  </a:lnTo>
                  <a:close/>
                </a:path>
                <a:path w="8002905" h="3865245">
                  <a:moveTo>
                    <a:pt x="8002448" y="2684170"/>
                  </a:moveTo>
                  <a:lnTo>
                    <a:pt x="7954823" y="2684170"/>
                  </a:lnTo>
                  <a:lnTo>
                    <a:pt x="7954823" y="2731909"/>
                  </a:lnTo>
                  <a:lnTo>
                    <a:pt x="8002448" y="2731909"/>
                  </a:lnTo>
                  <a:lnTo>
                    <a:pt x="8002448" y="2684170"/>
                  </a:lnTo>
                  <a:close/>
                </a:path>
                <a:path w="8002905" h="3865245">
                  <a:moveTo>
                    <a:pt x="8002448" y="2588704"/>
                  </a:moveTo>
                  <a:lnTo>
                    <a:pt x="7954823" y="2588704"/>
                  </a:lnTo>
                  <a:lnTo>
                    <a:pt x="7954823" y="2636443"/>
                  </a:lnTo>
                  <a:lnTo>
                    <a:pt x="8002448" y="2636443"/>
                  </a:lnTo>
                  <a:lnTo>
                    <a:pt x="8002448" y="2588704"/>
                  </a:lnTo>
                  <a:close/>
                </a:path>
                <a:path w="8002905" h="3865245">
                  <a:moveTo>
                    <a:pt x="8002448" y="1241145"/>
                  </a:moveTo>
                  <a:lnTo>
                    <a:pt x="7954823" y="1241145"/>
                  </a:lnTo>
                  <a:lnTo>
                    <a:pt x="7954823" y="1276464"/>
                  </a:lnTo>
                  <a:lnTo>
                    <a:pt x="8002448" y="1276464"/>
                  </a:lnTo>
                  <a:lnTo>
                    <a:pt x="8002448" y="1241145"/>
                  </a:lnTo>
                  <a:close/>
                </a:path>
                <a:path w="8002905" h="3865245">
                  <a:moveTo>
                    <a:pt x="8002448" y="1145667"/>
                  </a:moveTo>
                  <a:lnTo>
                    <a:pt x="7954823" y="1145667"/>
                  </a:lnTo>
                  <a:lnTo>
                    <a:pt x="7954823" y="1193406"/>
                  </a:lnTo>
                  <a:lnTo>
                    <a:pt x="8002448" y="1193406"/>
                  </a:lnTo>
                  <a:lnTo>
                    <a:pt x="8002448" y="1145667"/>
                  </a:lnTo>
                  <a:close/>
                </a:path>
                <a:path w="8002905" h="3865245">
                  <a:moveTo>
                    <a:pt x="8002448" y="1050201"/>
                  </a:moveTo>
                  <a:lnTo>
                    <a:pt x="7954823" y="1050201"/>
                  </a:lnTo>
                  <a:lnTo>
                    <a:pt x="7954823" y="1097927"/>
                  </a:lnTo>
                  <a:lnTo>
                    <a:pt x="8002448" y="1097927"/>
                  </a:lnTo>
                  <a:lnTo>
                    <a:pt x="8002448" y="1050201"/>
                  </a:lnTo>
                  <a:close/>
                </a:path>
                <a:path w="8002905" h="3865245">
                  <a:moveTo>
                    <a:pt x="8002448" y="954722"/>
                  </a:moveTo>
                  <a:lnTo>
                    <a:pt x="7954823" y="954722"/>
                  </a:lnTo>
                  <a:lnTo>
                    <a:pt x="7954823" y="1002461"/>
                  </a:lnTo>
                  <a:lnTo>
                    <a:pt x="8002448" y="1002461"/>
                  </a:lnTo>
                  <a:lnTo>
                    <a:pt x="8002448" y="954722"/>
                  </a:lnTo>
                  <a:close/>
                </a:path>
                <a:path w="8002905" h="3865245">
                  <a:moveTo>
                    <a:pt x="8002448" y="859256"/>
                  </a:moveTo>
                  <a:lnTo>
                    <a:pt x="7954823" y="859256"/>
                  </a:lnTo>
                  <a:lnTo>
                    <a:pt x="7954823" y="906983"/>
                  </a:lnTo>
                  <a:lnTo>
                    <a:pt x="8002448" y="906983"/>
                  </a:lnTo>
                  <a:lnTo>
                    <a:pt x="8002448" y="859256"/>
                  </a:lnTo>
                  <a:close/>
                </a:path>
                <a:path w="8002905" h="3865245">
                  <a:moveTo>
                    <a:pt x="8002448" y="763778"/>
                  </a:moveTo>
                  <a:lnTo>
                    <a:pt x="7954823" y="763778"/>
                  </a:lnTo>
                  <a:lnTo>
                    <a:pt x="7954823" y="811517"/>
                  </a:lnTo>
                  <a:lnTo>
                    <a:pt x="8002448" y="811517"/>
                  </a:lnTo>
                  <a:lnTo>
                    <a:pt x="8002448" y="763778"/>
                  </a:lnTo>
                  <a:close/>
                </a:path>
                <a:path w="8002905" h="3865245">
                  <a:moveTo>
                    <a:pt x="8002448" y="668312"/>
                  </a:moveTo>
                  <a:lnTo>
                    <a:pt x="7954823" y="668312"/>
                  </a:lnTo>
                  <a:lnTo>
                    <a:pt x="7954823" y="716038"/>
                  </a:lnTo>
                  <a:lnTo>
                    <a:pt x="8002448" y="716038"/>
                  </a:lnTo>
                  <a:lnTo>
                    <a:pt x="8002448" y="668312"/>
                  </a:lnTo>
                  <a:close/>
                </a:path>
                <a:path w="8002905" h="3865245">
                  <a:moveTo>
                    <a:pt x="8002448" y="572833"/>
                  </a:moveTo>
                  <a:lnTo>
                    <a:pt x="7954823" y="572833"/>
                  </a:lnTo>
                  <a:lnTo>
                    <a:pt x="7954823" y="620572"/>
                  </a:lnTo>
                  <a:lnTo>
                    <a:pt x="8002448" y="620572"/>
                  </a:lnTo>
                  <a:lnTo>
                    <a:pt x="8002448" y="572833"/>
                  </a:lnTo>
                  <a:close/>
                </a:path>
                <a:path w="8002905" h="3865245">
                  <a:moveTo>
                    <a:pt x="8002448" y="477367"/>
                  </a:moveTo>
                  <a:lnTo>
                    <a:pt x="7954823" y="477367"/>
                  </a:lnTo>
                  <a:lnTo>
                    <a:pt x="7954823" y="525094"/>
                  </a:lnTo>
                  <a:lnTo>
                    <a:pt x="8002448" y="525094"/>
                  </a:lnTo>
                  <a:lnTo>
                    <a:pt x="8002448" y="477367"/>
                  </a:lnTo>
                  <a:close/>
                </a:path>
                <a:path w="8002905" h="3865245">
                  <a:moveTo>
                    <a:pt x="8002448" y="381889"/>
                  </a:moveTo>
                  <a:lnTo>
                    <a:pt x="7954823" y="381889"/>
                  </a:lnTo>
                  <a:lnTo>
                    <a:pt x="7954823" y="429628"/>
                  </a:lnTo>
                  <a:lnTo>
                    <a:pt x="8002448" y="429628"/>
                  </a:lnTo>
                  <a:lnTo>
                    <a:pt x="8002448" y="381889"/>
                  </a:lnTo>
                  <a:close/>
                </a:path>
                <a:path w="8002905" h="3865245">
                  <a:moveTo>
                    <a:pt x="8002448" y="286410"/>
                  </a:moveTo>
                  <a:lnTo>
                    <a:pt x="7954823" y="286410"/>
                  </a:lnTo>
                  <a:lnTo>
                    <a:pt x="7954823" y="334149"/>
                  </a:lnTo>
                  <a:lnTo>
                    <a:pt x="8002448" y="334149"/>
                  </a:lnTo>
                  <a:lnTo>
                    <a:pt x="8002448" y="286410"/>
                  </a:lnTo>
                  <a:close/>
                </a:path>
                <a:path w="8002905" h="3865245">
                  <a:moveTo>
                    <a:pt x="8002448" y="190944"/>
                  </a:moveTo>
                  <a:lnTo>
                    <a:pt x="7954823" y="190944"/>
                  </a:lnTo>
                  <a:lnTo>
                    <a:pt x="7954823" y="238683"/>
                  </a:lnTo>
                  <a:lnTo>
                    <a:pt x="8002448" y="238683"/>
                  </a:lnTo>
                  <a:lnTo>
                    <a:pt x="8002448" y="190944"/>
                  </a:lnTo>
                  <a:close/>
                </a:path>
                <a:path w="8002905" h="3865245">
                  <a:moveTo>
                    <a:pt x="8002448" y="95465"/>
                  </a:moveTo>
                  <a:lnTo>
                    <a:pt x="7954823" y="95465"/>
                  </a:lnTo>
                  <a:lnTo>
                    <a:pt x="7954823" y="143205"/>
                  </a:lnTo>
                  <a:lnTo>
                    <a:pt x="8002448" y="143205"/>
                  </a:lnTo>
                  <a:lnTo>
                    <a:pt x="8002448" y="95465"/>
                  </a:lnTo>
                  <a:close/>
                </a:path>
                <a:path w="8002905" h="3865245">
                  <a:moveTo>
                    <a:pt x="8002448" y="0"/>
                  </a:moveTo>
                  <a:lnTo>
                    <a:pt x="7954823" y="0"/>
                  </a:lnTo>
                  <a:lnTo>
                    <a:pt x="7954823" y="47739"/>
                  </a:lnTo>
                  <a:lnTo>
                    <a:pt x="8002448" y="47739"/>
                  </a:lnTo>
                  <a:lnTo>
                    <a:pt x="800244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90747" y="600975"/>
            <a:ext cx="9837420" cy="9461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0" spc="250" dirty="0"/>
              <a:t>EMPIEZA</a:t>
            </a:r>
            <a:r>
              <a:rPr sz="6000" spc="-35" dirty="0"/>
              <a:t> </a:t>
            </a:r>
            <a:r>
              <a:rPr sz="6000" spc="440" dirty="0"/>
              <a:t>LA</a:t>
            </a:r>
            <a:r>
              <a:rPr sz="6000" spc="-35" dirty="0"/>
              <a:t> </a:t>
            </a:r>
            <a:r>
              <a:rPr sz="6000" spc="375" dirty="0"/>
              <a:t>AVENTURA</a:t>
            </a:r>
            <a:endParaRPr sz="6000"/>
          </a:p>
        </p:txBody>
      </p:sp>
      <p:sp>
        <p:nvSpPr>
          <p:cNvPr id="6" name="object 6"/>
          <p:cNvSpPr txBox="1"/>
          <p:nvPr/>
        </p:nvSpPr>
        <p:spPr>
          <a:xfrm>
            <a:off x="9974210" y="2364906"/>
            <a:ext cx="70421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120" dirty="0">
                <a:latin typeface="Verdana"/>
                <a:cs typeface="Verdana"/>
              </a:rPr>
              <a:t>0</a:t>
            </a:r>
            <a:r>
              <a:rPr sz="4000" spc="130" dirty="0">
                <a:latin typeface="Verdana"/>
                <a:cs typeface="Verdana"/>
              </a:rPr>
              <a:t>4</a:t>
            </a:r>
            <a:endParaRPr sz="40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71184" y="2560779"/>
            <a:ext cx="55245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120" dirty="0">
                <a:solidFill>
                  <a:srgbClr val="291B25"/>
                </a:solidFill>
                <a:latin typeface="Verdana"/>
                <a:cs typeface="Verdana"/>
              </a:rPr>
              <a:t>0</a:t>
            </a:r>
            <a:r>
              <a:rPr sz="4000" spc="-1065" dirty="0">
                <a:solidFill>
                  <a:srgbClr val="291B25"/>
                </a:solidFill>
                <a:latin typeface="Verdana"/>
                <a:cs typeface="Verdana"/>
              </a:rPr>
              <a:t>1</a:t>
            </a:r>
            <a:endParaRPr sz="40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022430" y="4882402"/>
            <a:ext cx="65595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120" dirty="0">
                <a:latin typeface="Verdana"/>
                <a:cs typeface="Verdana"/>
              </a:rPr>
              <a:t>0</a:t>
            </a:r>
            <a:r>
              <a:rPr sz="4000" spc="-250" dirty="0">
                <a:latin typeface="Verdana"/>
                <a:cs typeface="Verdana"/>
              </a:rPr>
              <a:t>5</a:t>
            </a:r>
            <a:endParaRPr sz="40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67599" y="4882402"/>
            <a:ext cx="65595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120" dirty="0">
                <a:solidFill>
                  <a:srgbClr val="291B25"/>
                </a:solidFill>
                <a:latin typeface="Verdana"/>
                <a:cs typeface="Verdana"/>
              </a:rPr>
              <a:t>0</a:t>
            </a:r>
            <a:r>
              <a:rPr sz="4000" spc="-250" dirty="0">
                <a:solidFill>
                  <a:srgbClr val="291B25"/>
                </a:solidFill>
                <a:latin typeface="Verdana"/>
                <a:cs typeface="Verdana"/>
              </a:rPr>
              <a:t>2</a:t>
            </a:r>
            <a:endParaRPr sz="40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000553" y="7416052"/>
            <a:ext cx="67818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120" dirty="0">
                <a:latin typeface="Verdana"/>
                <a:cs typeface="Verdana"/>
              </a:rPr>
              <a:t>0</a:t>
            </a:r>
            <a:r>
              <a:rPr sz="4000" spc="-75" dirty="0">
                <a:latin typeface="Verdana"/>
                <a:cs typeface="Verdana"/>
              </a:rPr>
              <a:t>6</a:t>
            </a:r>
            <a:endParaRPr sz="40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68641" y="7346136"/>
            <a:ext cx="65532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120" dirty="0">
                <a:latin typeface="Verdana"/>
                <a:cs typeface="Verdana"/>
              </a:rPr>
              <a:t>0</a:t>
            </a:r>
            <a:r>
              <a:rPr sz="4000" spc="-254" dirty="0">
                <a:latin typeface="Verdana"/>
                <a:cs typeface="Verdana"/>
              </a:rPr>
              <a:t>3</a:t>
            </a:r>
            <a:endParaRPr sz="40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32982" y="2603543"/>
            <a:ext cx="12941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80" dirty="0">
                <a:solidFill>
                  <a:srgbClr val="D9D9D9"/>
                </a:solidFill>
                <a:latin typeface="Verdana"/>
                <a:cs typeface="Verdana"/>
              </a:rPr>
              <a:t>L</a:t>
            </a:r>
            <a:r>
              <a:rPr sz="2400" b="1" spc="-100" dirty="0">
                <a:solidFill>
                  <a:srgbClr val="D9D9D9"/>
                </a:solidFill>
                <a:latin typeface="Verdana"/>
                <a:cs typeface="Verdana"/>
              </a:rPr>
              <a:t>l</a:t>
            </a:r>
            <a:r>
              <a:rPr sz="2400" b="1" spc="-80" dirty="0">
                <a:solidFill>
                  <a:srgbClr val="D9D9D9"/>
                </a:solidFill>
                <a:latin typeface="Verdana"/>
                <a:cs typeface="Verdana"/>
              </a:rPr>
              <a:t>e</a:t>
            </a:r>
            <a:r>
              <a:rPr sz="2400" b="1" dirty="0">
                <a:solidFill>
                  <a:srgbClr val="D9D9D9"/>
                </a:solidFill>
                <a:latin typeface="Verdana"/>
                <a:cs typeface="Verdana"/>
              </a:rPr>
              <a:t>g</a:t>
            </a:r>
            <a:r>
              <a:rPr sz="2400" b="1" spc="-125" dirty="0">
                <a:solidFill>
                  <a:srgbClr val="D9D9D9"/>
                </a:solidFill>
                <a:latin typeface="Verdana"/>
                <a:cs typeface="Verdana"/>
              </a:rPr>
              <a:t>a</a:t>
            </a:r>
            <a:r>
              <a:rPr sz="2400" b="1" spc="-20" dirty="0">
                <a:solidFill>
                  <a:srgbClr val="D9D9D9"/>
                </a:solidFill>
                <a:latin typeface="Verdana"/>
                <a:cs typeface="Verdana"/>
              </a:rPr>
              <a:t>d</a:t>
            </a:r>
            <a:r>
              <a:rPr sz="2400" b="1" spc="-125" dirty="0">
                <a:solidFill>
                  <a:srgbClr val="D9D9D9"/>
                </a:solidFill>
                <a:latin typeface="Verdana"/>
                <a:cs typeface="Verdana"/>
              </a:rPr>
              <a:t>a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890980" y="2517818"/>
            <a:ext cx="24326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20" dirty="0">
                <a:solidFill>
                  <a:srgbClr val="D9D9D9"/>
                </a:solidFill>
                <a:latin typeface="Verdana"/>
                <a:cs typeface="Verdana"/>
              </a:rPr>
              <a:t>C</a:t>
            </a:r>
            <a:r>
              <a:rPr sz="2400" b="1" spc="-125" dirty="0">
                <a:solidFill>
                  <a:srgbClr val="D9D9D9"/>
                </a:solidFill>
                <a:latin typeface="Verdana"/>
                <a:cs typeface="Verdana"/>
              </a:rPr>
              <a:t>a</a:t>
            </a:r>
            <a:r>
              <a:rPr sz="2400" b="1" spc="-55" dirty="0">
                <a:solidFill>
                  <a:srgbClr val="D9D9D9"/>
                </a:solidFill>
                <a:latin typeface="Verdana"/>
                <a:cs typeface="Verdana"/>
              </a:rPr>
              <a:t>n</a:t>
            </a:r>
            <a:r>
              <a:rPr sz="2400" b="1" spc="-50" dirty="0">
                <a:solidFill>
                  <a:srgbClr val="D9D9D9"/>
                </a:solidFill>
                <a:latin typeface="Verdana"/>
                <a:cs typeface="Verdana"/>
              </a:rPr>
              <a:t>t</a:t>
            </a:r>
            <a:r>
              <a:rPr sz="2400" b="1" spc="-80" dirty="0">
                <a:solidFill>
                  <a:srgbClr val="D9D9D9"/>
                </a:solidFill>
                <a:latin typeface="Verdana"/>
                <a:cs typeface="Verdana"/>
              </a:rPr>
              <a:t>o</a:t>
            </a:r>
            <a:r>
              <a:rPr sz="2400" b="1" spc="-150" dirty="0">
                <a:solidFill>
                  <a:srgbClr val="D9D9D9"/>
                </a:solidFill>
                <a:latin typeface="Verdana"/>
                <a:cs typeface="Verdana"/>
              </a:rPr>
              <a:t>s</a:t>
            </a:r>
            <a:r>
              <a:rPr sz="2400" b="1" spc="-145" dirty="0">
                <a:solidFill>
                  <a:srgbClr val="D9D9D9"/>
                </a:solidFill>
                <a:latin typeface="Verdana"/>
                <a:cs typeface="Verdana"/>
              </a:rPr>
              <a:t> </a:t>
            </a:r>
            <a:r>
              <a:rPr sz="2400" b="1" spc="-130" dirty="0">
                <a:solidFill>
                  <a:srgbClr val="D9D9D9"/>
                </a:solidFill>
                <a:latin typeface="Verdana"/>
                <a:cs typeface="Verdana"/>
              </a:rPr>
              <a:t>y</a:t>
            </a:r>
            <a:r>
              <a:rPr sz="2400" b="1" spc="-145" dirty="0">
                <a:solidFill>
                  <a:srgbClr val="D9D9D9"/>
                </a:solidFill>
                <a:latin typeface="Verdana"/>
                <a:cs typeface="Verdana"/>
              </a:rPr>
              <a:t> </a:t>
            </a:r>
            <a:r>
              <a:rPr sz="2400" b="1" spc="-25" dirty="0">
                <a:solidFill>
                  <a:srgbClr val="D9D9D9"/>
                </a:solidFill>
                <a:latin typeface="Verdana"/>
                <a:cs typeface="Verdana"/>
              </a:rPr>
              <a:t>b</a:t>
            </a:r>
            <a:r>
              <a:rPr sz="2400" b="1" spc="-125" dirty="0">
                <a:solidFill>
                  <a:srgbClr val="D9D9D9"/>
                </a:solidFill>
                <a:latin typeface="Verdana"/>
                <a:cs typeface="Verdana"/>
              </a:rPr>
              <a:t>a</a:t>
            </a:r>
            <a:r>
              <a:rPr sz="2400" b="1" spc="-100" dirty="0">
                <a:solidFill>
                  <a:srgbClr val="D9D9D9"/>
                </a:solidFill>
                <a:latin typeface="Verdana"/>
                <a:cs typeface="Verdana"/>
              </a:rPr>
              <a:t>il</a:t>
            </a:r>
            <a:r>
              <a:rPr sz="2400" b="1" spc="-80" dirty="0">
                <a:solidFill>
                  <a:srgbClr val="D9D9D9"/>
                </a:solidFill>
                <a:latin typeface="Verdana"/>
                <a:cs typeface="Verdana"/>
              </a:rPr>
              <a:t>e</a:t>
            </a:r>
            <a:r>
              <a:rPr sz="2400" b="1" spc="-150" dirty="0">
                <a:solidFill>
                  <a:srgbClr val="D9D9D9"/>
                </a:solidFill>
                <a:latin typeface="Verdana"/>
                <a:cs typeface="Verdana"/>
              </a:rPr>
              <a:t>s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32982" y="5052233"/>
            <a:ext cx="13855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55" dirty="0">
                <a:solidFill>
                  <a:srgbClr val="D9D9D9"/>
                </a:solidFill>
                <a:latin typeface="Verdana"/>
                <a:cs typeface="Verdana"/>
              </a:rPr>
              <a:t>T</a:t>
            </a:r>
            <a:r>
              <a:rPr sz="2400" b="1" spc="-160" dirty="0">
                <a:solidFill>
                  <a:srgbClr val="D9D9D9"/>
                </a:solidFill>
                <a:latin typeface="Verdana"/>
                <a:cs typeface="Verdana"/>
              </a:rPr>
              <a:t>r</a:t>
            </a:r>
            <a:r>
              <a:rPr sz="2400" b="1" spc="-125" dirty="0">
                <a:solidFill>
                  <a:srgbClr val="D9D9D9"/>
                </a:solidFill>
                <a:latin typeface="Verdana"/>
                <a:cs typeface="Verdana"/>
              </a:rPr>
              <a:t>a</a:t>
            </a:r>
            <a:r>
              <a:rPr sz="2400" b="1" spc="-150" dirty="0">
                <a:solidFill>
                  <a:srgbClr val="D9D9D9"/>
                </a:solidFill>
                <a:latin typeface="Verdana"/>
                <a:cs typeface="Verdana"/>
              </a:rPr>
              <a:t>s</a:t>
            </a:r>
            <a:r>
              <a:rPr sz="2400" b="1" spc="-100" dirty="0">
                <a:solidFill>
                  <a:srgbClr val="D9D9D9"/>
                </a:solidFill>
                <a:latin typeface="Verdana"/>
                <a:cs typeface="Verdana"/>
              </a:rPr>
              <a:t>l</a:t>
            </a:r>
            <a:r>
              <a:rPr sz="2400" b="1" spc="-125" dirty="0">
                <a:solidFill>
                  <a:srgbClr val="D9D9D9"/>
                </a:solidFill>
                <a:latin typeface="Verdana"/>
                <a:cs typeface="Verdana"/>
              </a:rPr>
              <a:t>a</a:t>
            </a:r>
            <a:r>
              <a:rPr sz="2400" b="1" spc="-20" dirty="0">
                <a:solidFill>
                  <a:srgbClr val="D9D9D9"/>
                </a:solidFill>
                <a:latin typeface="Verdana"/>
                <a:cs typeface="Verdana"/>
              </a:rPr>
              <a:t>d</a:t>
            </a:r>
            <a:r>
              <a:rPr sz="2400" b="1" spc="-80" dirty="0">
                <a:solidFill>
                  <a:srgbClr val="D9D9D9"/>
                </a:solidFill>
                <a:latin typeface="Verdana"/>
                <a:cs typeface="Verdana"/>
              </a:rPr>
              <a:t>o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006957" y="5004608"/>
            <a:ext cx="25736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80" dirty="0">
                <a:solidFill>
                  <a:srgbClr val="D9D9D9"/>
                </a:solidFill>
                <a:latin typeface="Verdana"/>
                <a:cs typeface="Verdana"/>
              </a:rPr>
              <a:t>L</a:t>
            </a:r>
            <a:r>
              <a:rPr sz="2400" b="1" spc="-100" dirty="0">
                <a:solidFill>
                  <a:srgbClr val="D9D9D9"/>
                </a:solidFill>
                <a:latin typeface="Verdana"/>
                <a:cs typeface="Verdana"/>
              </a:rPr>
              <a:t>l</a:t>
            </a:r>
            <a:r>
              <a:rPr sz="2400" b="1" spc="-80" dirty="0">
                <a:solidFill>
                  <a:srgbClr val="D9D9D9"/>
                </a:solidFill>
                <a:latin typeface="Verdana"/>
                <a:cs typeface="Verdana"/>
              </a:rPr>
              <a:t>e</a:t>
            </a:r>
            <a:r>
              <a:rPr sz="2400" b="1" dirty="0">
                <a:solidFill>
                  <a:srgbClr val="D9D9D9"/>
                </a:solidFill>
                <a:latin typeface="Verdana"/>
                <a:cs typeface="Verdana"/>
              </a:rPr>
              <a:t>g</a:t>
            </a:r>
            <a:r>
              <a:rPr sz="2400" b="1" spc="-125" dirty="0">
                <a:solidFill>
                  <a:srgbClr val="D9D9D9"/>
                </a:solidFill>
                <a:latin typeface="Verdana"/>
                <a:cs typeface="Verdana"/>
              </a:rPr>
              <a:t>a</a:t>
            </a:r>
            <a:r>
              <a:rPr sz="2400" b="1" spc="-20" dirty="0">
                <a:solidFill>
                  <a:srgbClr val="D9D9D9"/>
                </a:solidFill>
                <a:latin typeface="Verdana"/>
                <a:cs typeface="Verdana"/>
              </a:rPr>
              <a:t>d</a:t>
            </a:r>
            <a:r>
              <a:rPr sz="2400" b="1" spc="-125" dirty="0">
                <a:solidFill>
                  <a:srgbClr val="D9D9D9"/>
                </a:solidFill>
                <a:latin typeface="Verdana"/>
                <a:cs typeface="Verdana"/>
              </a:rPr>
              <a:t>a</a:t>
            </a:r>
            <a:r>
              <a:rPr sz="2400" b="1" spc="-145" dirty="0">
                <a:solidFill>
                  <a:srgbClr val="D9D9D9"/>
                </a:solidFill>
                <a:latin typeface="Verdana"/>
                <a:cs typeface="Verdana"/>
              </a:rPr>
              <a:t> </a:t>
            </a:r>
            <a:r>
              <a:rPr sz="2400" b="1" spc="-125" dirty="0">
                <a:solidFill>
                  <a:srgbClr val="D9D9D9"/>
                </a:solidFill>
                <a:latin typeface="Verdana"/>
                <a:cs typeface="Verdana"/>
              </a:rPr>
              <a:t>a</a:t>
            </a:r>
            <a:r>
              <a:rPr sz="2400" b="1" spc="-100" dirty="0">
                <a:solidFill>
                  <a:srgbClr val="D9D9D9"/>
                </a:solidFill>
                <a:latin typeface="Verdana"/>
                <a:cs typeface="Verdana"/>
              </a:rPr>
              <a:t>l</a:t>
            </a:r>
            <a:r>
              <a:rPr sz="2400" b="1" spc="-145" dirty="0">
                <a:solidFill>
                  <a:srgbClr val="D9D9D9"/>
                </a:solidFill>
                <a:latin typeface="Verdana"/>
                <a:cs typeface="Verdana"/>
              </a:rPr>
              <a:t> </a:t>
            </a:r>
            <a:r>
              <a:rPr sz="2400" b="1" spc="-55" dirty="0">
                <a:solidFill>
                  <a:srgbClr val="D9D9D9"/>
                </a:solidFill>
                <a:latin typeface="Verdana"/>
                <a:cs typeface="Verdana"/>
              </a:rPr>
              <a:t>h</a:t>
            </a:r>
            <a:r>
              <a:rPr sz="2400" b="1" spc="-80" dirty="0">
                <a:solidFill>
                  <a:srgbClr val="D9D9D9"/>
                </a:solidFill>
                <a:latin typeface="Verdana"/>
                <a:cs typeface="Verdana"/>
              </a:rPr>
              <a:t>o</a:t>
            </a:r>
            <a:r>
              <a:rPr sz="2400" b="1" spc="-50" dirty="0">
                <a:solidFill>
                  <a:srgbClr val="D9D9D9"/>
                </a:solidFill>
                <a:latin typeface="Verdana"/>
                <a:cs typeface="Verdana"/>
              </a:rPr>
              <a:t>t</a:t>
            </a:r>
            <a:r>
              <a:rPr sz="2400" b="1" spc="-80" dirty="0">
                <a:solidFill>
                  <a:srgbClr val="D9D9D9"/>
                </a:solidFill>
                <a:latin typeface="Verdana"/>
                <a:cs typeface="Verdana"/>
              </a:rPr>
              <a:t>e</a:t>
            </a:r>
            <a:r>
              <a:rPr sz="2400" b="1" spc="-100" dirty="0">
                <a:solidFill>
                  <a:srgbClr val="D9D9D9"/>
                </a:solidFill>
                <a:latin typeface="Verdana"/>
                <a:cs typeface="Verdana"/>
              </a:rPr>
              <a:t>l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932982" y="7417672"/>
            <a:ext cx="47402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" dirty="0">
                <a:solidFill>
                  <a:srgbClr val="D9D9D9"/>
                </a:solidFill>
                <a:latin typeface="Verdana"/>
                <a:cs typeface="Verdana"/>
              </a:rPr>
              <a:t>A</a:t>
            </a:r>
            <a:r>
              <a:rPr sz="2400" b="1" spc="-65" dirty="0">
                <a:solidFill>
                  <a:srgbClr val="D9D9D9"/>
                </a:solidFill>
                <a:latin typeface="Verdana"/>
                <a:cs typeface="Verdana"/>
              </a:rPr>
              <a:t>u</a:t>
            </a:r>
            <a:r>
              <a:rPr sz="2400" b="1" spc="-50" dirty="0">
                <a:solidFill>
                  <a:srgbClr val="D9D9D9"/>
                </a:solidFill>
                <a:latin typeface="Verdana"/>
                <a:cs typeface="Verdana"/>
              </a:rPr>
              <a:t>t</a:t>
            </a:r>
            <a:r>
              <a:rPr sz="2400" b="1" spc="-80" dirty="0">
                <a:solidFill>
                  <a:srgbClr val="D9D9D9"/>
                </a:solidFill>
                <a:latin typeface="Verdana"/>
                <a:cs typeface="Verdana"/>
              </a:rPr>
              <a:t>é</a:t>
            </a:r>
            <a:r>
              <a:rPr sz="2400" b="1" spc="-55" dirty="0">
                <a:solidFill>
                  <a:srgbClr val="D9D9D9"/>
                </a:solidFill>
                <a:latin typeface="Verdana"/>
                <a:cs typeface="Verdana"/>
              </a:rPr>
              <a:t>n</a:t>
            </a:r>
            <a:r>
              <a:rPr sz="2400" b="1" spc="-50" dirty="0">
                <a:solidFill>
                  <a:srgbClr val="D9D9D9"/>
                </a:solidFill>
                <a:latin typeface="Verdana"/>
                <a:cs typeface="Verdana"/>
              </a:rPr>
              <a:t>t</a:t>
            </a:r>
            <a:r>
              <a:rPr sz="2400" b="1" spc="-100" dirty="0">
                <a:solidFill>
                  <a:srgbClr val="D9D9D9"/>
                </a:solidFill>
                <a:latin typeface="Verdana"/>
                <a:cs typeface="Verdana"/>
              </a:rPr>
              <a:t>i</a:t>
            </a:r>
            <a:r>
              <a:rPr sz="2400" b="1" spc="5" dirty="0">
                <a:solidFill>
                  <a:srgbClr val="D9D9D9"/>
                </a:solidFill>
                <a:latin typeface="Verdana"/>
                <a:cs typeface="Verdana"/>
              </a:rPr>
              <a:t>c</a:t>
            </a:r>
            <a:r>
              <a:rPr sz="2400" b="1" spc="-125" dirty="0">
                <a:solidFill>
                  <a:srgbClr val="D9D9D9"/>
                </a:solidFill>
                <a:latin typeface="Verdana"/>
                <a:cs typeface="Verdana"/>
              </a:rPr>
              <a:t>a</a:t>
            </a:r>
            <a:r>
              <a:rPr sz="2400" b="1" spc="-145" dirty="0">
                <a:solidFill>
                  <a:srgbClr val="D9D9D9"/>
                </a:solidFill>
                <a:latin typeface="Verdana"/>
                <a:cs typeface="Verdana"/>
              </a:rPr>
              <a:t> </a:t>
            </a:r>
            <a:r>
              <a:rPr sz="2400" b="1" spc="-80" dirty="0">
                <a:solidFill>
                  <a:srgbClr val="D9D9D9"/>
                </a:solidFill>
                <a:latin typeface="Verdana"/>
                <a:cs typeface="Verdana"/>
              </a:rPr>
              <a:t>e</a:t>
            </a:r>
            <a:r>
              <a:rPr sz="2400" b="1" spc="-180" dirty="0">
                <a:solidFill>
                  <a:srgbClr val="D9D9D9"/>
                </a:solidFill>
                <a:latin typeface="Verdana"/>
                <a:cs typeface="Verdana"/>
              </a:rPr>
              <a:t>x</a:t>
            </a:r>
            <a:r>
              <a:rPr sz="2400" b="1" spc="-25" dirty="0">
                <a:solidFill>
                  <a:srgbClr val="D9D9D9"/>
                </a:solidFill>
                <a:latin typeface="Verdana"/>
                <a:cs typeface="Verdana"/>
              </a:rPr>
              <a:t>p</a:t>
            </a:r>
            <a:r>
              <a:rPr sz="2400" b="1" spc="-80" dirty="0">
                <a:solidFill>
                  <a:srgbClr val="D9D9D9"/>
                </a:solidFill>
                <a:latin typeface="Verdana"/>
                <a:cs typeface="Verdana"/>
              </a:rPr>
              <a:t>e</a:t>
            </a:r>
            <a:r>
              <a:rPr sz="2400" b="1" spc="-160" dirty="0">
                <a:solidFill>
                  <a:srgbClr val="D9D9D9"/>
                </a:solidFill>
                <a:latin typeface="Verdana"/>
                <a:cs typeface="Verdana"/>
              </a:rPr>
              <a:t>r</a:t>
            </a:r>
            <a:r>
              <a:rPr sz="2400" b="1" spc="-100" dirty="0">
                <a:solidFill>
                  <a:srgbClr val="D9D9D9"/>
                </a:solidFill>
                <a:latin typeface="Verdana"/>
                <a:cs typeface="Verdana"/>
              </a:rPr>
              <a:t>i</a:t>
            </a:r>
            <a:r>
              <a:rPr sz="2400" b="1" spc="-80" dirty="0">
                <a:solidFill>
                  <a:srgbClr val="D9D9D9"/>
                </a:solidFill>
                <a:latin typeface="Verdana"/>
                <a:cs typeface="Verdana"/>
              </a:rPr>
              <a:t>e</a:t>
            </a:r>
            <a:r>
              <a:rPr sz="2400" b="1" spc="-55" dirty="0">
                <a:solidFill>
                  <a:srgbClr val="D9D9D9"/>
                </a:solidFill>
                <a:latin typeface="Verdana"/>
                <a:cs typeface="Verdana"/>
              </a:rPr>
              <a:t>n</a:t>
            </a:r>
            <a:r>
              <a:rPr sz="2400" b="1" spc="5" dirty="0">
                <a:solidFill>
                  <a:srgbClr val="D9D9D9"/>
                </a:solidFill>
                <a:latin typeface="Verdana"/>
                <a:cs typeface="Verdana"/>
              </a:rPr>
              <a:t>c</a:t>
            </a:r>
            <a:r>
              <a:rPr sz="2400" b="1" spc="-100" dirty="0">
                <a:solidFill>
                  <a:srgbClr val="D9D9D9"/>
                </a:solidFill>
                <a:latin typeface="Verdana"/>
                <a:cs typeface="Verdana"/>
              </a:rPr>
              <a:t>i</a:t>
            </a:r>
            <a:r>
              <a:rPr sz="2400" b="1" spc="-125" dirty="0">
                <a:solidFill>
                  <a:srgbClr val="D9D9D9"/>
                </a:solidFill>
                <a:latin typeface="Verdana"/>
                <a:cs typeface="Verdana"/>
              </a:rPr>
              <a:t>a</a:t>
            </a:r>
            <a:r>
              <a:rPr sz="2400" b="1" spc="-145" dirty="0">
                <a:solidFill>
                  <a:srgbClr val="D9D9D9"/>
                </a:solidFill>
                <a:latin typeface="Verdana"/>
                <a:cs typeface="Verdana"/>
              </a:rPr>
              <a:t> </a:t>
            </a:r>
            <a:r>
              <a:rPr sz="2400" b="1" spc="15" dirty="0">
                <a:solidFill>
                  <a:srgbClr val="D9D9D9"/>
                </a:solidFill>
                <a:latin typeface="Verdana"/>
                <a:cs typeface="Verdana"/>
              </a:rPr>
              <a:t>M</a:t>
            </a:r>
            <a:r>
              <a:rPr sz="2400" b="1" spc="-125" dirty="0">
                <a:solidFill>
                  <a:srgbClr val="D9D9D9"/>
                </a:solidFill>
                <a:latin typeface="Verdana"/>
                <a:cs typeface="Verdana"/>
              </a:rPr>
              <a:t>aa</a:t>
            </a:r>
            <a:r>
              <a:rPr sz="2400" b="1" spc="-150" dirty="0">
                <a:solidFill>
                  <a:srgbClr val="D9D9D9"/>
                </a:solidFill>
                <a:latin typeface="Verdana"/>
                <a:cs typeface="Verdana"/>
              </a:rPr>
              <a:t>s</a:t>
            </a:r>
            <a:r>
              <a:rPr sz="2400" b="1" spc="-125" dirty="0">
                <a:solidFill>
                  <a:srgbClr val="D9D9D9"/>
                </a:solidFill>
                <a:latin typeface="Verdana"/>
                <a:cs typeface="Verdana"/>
              </a:rPr>
              <a:t>a</a:t>
            </a:r>
            <a:r>
              <a:rPr sz="2400" b="1" spc="-100" dirty="0">
                <a:solidFill>
                  <a:srgbClr val="D9D9D9"/>
                </a:solidFill>
                <a:latin typeface="Verdana"/>
                <a:cs typeface="Verdana"/>
              </a:rPr>
              <a:t>i</a:t>
            </a:r>
            <a:endParaRPr sz="2400">
              <a:latin typeface="Verdana"/>
              <a:cs typeface="Verdan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2834639" y="3130295"/>
            <a:ext cx="14584680" cy="6800215"/>
            <a:chOff x="2834639" y="3130295"/>
            <a:chExt cx="14584680" cy="6800215"/>
          </a:xfrm>
        </p:grpSpPr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34639" y="3282695"/>
              <a:ext cx="5681471" cy="141122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77311" y="5730239"/>
              <a:ext cx="6278879" cy="172821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939271" y="5452871"/>
              <a:ext cx="6480047" cy="183184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77311" y="8098535"/>
              <a:ext cx="6251447" cy="167944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42319" y="8098535"/>
              <a:ext cx="6080759" cy="183184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911839" y="3130295"/>
              <a:ext cx="6300215" cy="1831847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11006957" y="7599027"/>
            <a:ext cx="90296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14" dirty="0">
                <a:solidFill>
                  <a:srgbClr val="D9D9D9"/>
                </a:solidFill>
                <a:latin typeface="Verdana"/>
                <a:cs typeface="Verdana"/>
              </a:rPr>
              <a:t>R</a:t>
            </a:r>
            <a:r>
              <a:rPr sz="2400" b="1" spc="-80" dirty="0">
                <a:solidFill>
                  <a:srgbClr val="D9D9D9"/>
                </a:solidFill>
                <a:latin typeface="Verdana"/>
                <a:cs typeface="Verdana"/>
              </a:rPr>
              <a:t>e</a:t>
            </a:r>
            <a:r>
              <a:rPr sz="2400" b="1" spc="-100" dirty="0">
                <a:solidFill>
                  <a:srgbClr val="D9D9D9"/>
                </a:solidFill>
                <a:latin typeface="Verdana"/>
                <a:cs typeface="Verdana"/>
              </a:rPr>
              <a:t>l</a:t>
            </a:r>
            <a:r>
              <a:rPr sz="2400" b="1" spc="-125" dirty="0">
                <a:solidFill>
                  <a:srgbClr val="D9D9D9"/>
                </a:solidFill>
                <a:latin typeface="Verdana"/>
                <a:cs typeface="Verdana"/>
              </a:rPr>
              <a:t>a</a:t>
            </a:r>
            <a:r>
              <a:rPr sz="2400" b="1" spc="-180" dirty="0">
                <a:solidFill>
                  <a:srgbClr val="D9D9D9"/>
                </a:solidFill>
                <a:latin typeface="Verdana"/>
                <a:cs typeface="Verdana"/>
              </a:rPr>
              <a:t>x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91938" y="1901530"/>
            <a:ext cx="1181925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35" dirty="0">
                <a:latin typeface="Tahoma"/>
                <a:cs typeface="Tahoma"/>
              </a:rPr>
              <a:t>KILIMANJARO/OSILIGILAI</a:t>
            </a:r>
            <a:r>
              <a:rPr sz="3200" b="1" spc="-10" dirty="0">
                <a:latin typeface="Tahoma"/>
                <a:cs typeface="Tahoma"/>
              </a:rPr>
              <a:t> </a:t>
            </a:r>
            <a:r>
              <a:rPr sz="3200" b="1" spc="55" dirty="0">
                <a:latin typeface="Tahoma"/>
                <a:cs typeface="Tahoma"/>
              </a:rPr>
              <a:t>LODGE/EXPERIENCIA</a:t>
            </a:r>
            <a:r>
              <a:rPr sz="3200" b="1" spc="-10" dirty="0">
                <a:latin typeface="Tahoma"/>
                <a:cs typeface="Tahoma"/>
              </a:rPr>
              <a:t> </a:t>
            </a:r>
            <a:r>
              <a:rPr sz="3200" b="1" spc="80" dirty="0">
                <a:latin typeface="Tahoma"/>
                <a:cs typeface="Tahoma"/>
              </a:rPr>
              <a:t>MASAI</a:t>
            </a:r>
            <a:endParaRPr sz="3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"/>
            <a:ext cx="18288000" cy="10287000"/>
            <a:chOff x="0" y="3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"/>
              <a:ext cx="18287999" cy="882014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472999"/>
              <a:ext cx="18287999" cy="38140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809423" y="7063096"/>
            <a:ext cx="8201659" cy="2648585"/>
          </a:xfrm>
          <a:prstGeom prst="rect">
            <a:avLst/>
          </a:prstGeom>
        </p:spPr>
        <p:txBody>
          <a:bodyPr vert="horz" wrap="square" lIns="0" tIns="50609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984"/>
              </a:spcBef>
            </a:pPr>
            <a:r>
              <a:rPr sz="10000" b="1" spc="80" dirty="0">
                <a:latin typeface="Tahoma"/>
                <a:cs typeface="Tahoma"/>
              </a:rPr>
              <a:t>DÍA</a:t>
            </a:r>
            <a:r>
              <a:rPr sz="10000" b="1" spc="-60" dirty="0">
                <a:latin typeface="Tahoma"/>
                <a:cs typeface="Tahoma"/>
              </a:rPr>
              <a:t> </a:t>
            </a:r>
            <a:r>
              <a:rPr sz="10000" b="1" spc="-380" dirty="0">
                <a:latin typeface="Tahoma"/>
                <a:cs typeface="Tahoma"/>
              </a:rPr>
              <a:t>2</a:t>
            </a:r>
            <a:endParaRPr sz="100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165"/>
              </a:spcBef>
              <a:tabLst>
                <a:tab pos="3217545" algn="l"/>
                <a:tab pos="3881120" algn="l"/>
                <a:tab pos="5767070" algn="l"/>
                <a:tab pos="6871970" algn="l"/>
              </a:tabLst>
            </a:pPr>
            <a:r>
              <a:rPr sz="3000" spc="11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300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335" dirty="0">
                <a:solidFill>
                  <a:srgbClr val="291B25"/>
                </a:solidFill>
                <a:latin typeface="Verdana"/>
                <a:cs typeface="Verdana"/>
              </a:rPr>
              <a:t>M</a:t>
            </a:r>
            <a:r>
              <a:rPr sz="300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155" dirty="0">
                <a:solidFill>
                  <a:srgbClr val="291B25"/>
                </a:solidFill>
                <a:latin typeface="Verdana"/>
                <a:cs typeface="Verdana"/>
              </a:rPr>
              <a:t>O</a:t>
            </a:r>
            <a:r>
              <a:rPr sz="300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60" dirty="0">
                <a:solidFill>
                  <a:srgbClr val="291B25"/>
                </a:solidFill>
                <a:latin typeface="Verdana"/>
                <a:cs typeface="Verdana"/>
              </a:rPr>
              <a:t>C</a:t>
            </a:r>
            <a:r>
              <a:rPr sz="300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-360" dirty="0">
                <a:solidFill>
                  <a:srgbClr val="291B25"/>
                </a:solidFill>
                <a:latin typeface="Verdana"/>
                <a:cs typeface="Verdana"/>
              </a:rPr>
              <a:t>I</a:t>
            </a:r>
            <a:r>
              <a:rPr sz="300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155" dirty="0">
                <a:solidFill>
                  <a:srgbClr val="291B25"/>
                </a:solidFill>
                <a:latin typeface="Verdana"/>
                <a:cs typeface="Verdana"/>
              </a:rPr>
              <a:t>Ó</a:t>
            </a:r>
            <a:r>
              <a:rPr sz="300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190" dirty="0">
                <a:solidFill>
                  <a:srgbClr val="291B25"/>
                </a:solidFill>
                <a:latin typeface="Verdana"/>
                <a:cs typeface="Verdana"/>
              </a:rPr>
              <a:t>N</a:t>
            </a:r>
            <a:r>
              <a:rPr sz="3000" dirty="0">
                <a:solidFill>
                  <a:srgbClr val="291B25"/>
                </a:solidFill>
                <a:latin typeface="Verdana"/>
                <a:cs typeface="Verdana"/>
              </a:rPr>
              <a:t>	</a:t>
            </a:r>
            <a:r>
              <a:rPr sz="3000" spc="10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3000" dirty="0">
                <a:solidFill>
                  <a:srgbClr val="291B25"/>
                </a:solidFill>
                <a:latin typeface="Verdana"/>
                <a:cs typeface="Verdana"/>
              </a:rPr>
              <a:t>	</a:t>
            </a:r>
            <a:r>
              <a:rPr sz="3000" spc="170" dirty="0">
                <a:solidFill>
                  <a:srgbClr val="291B25"/>
                </a:solidFill>
                <a:latin typeface="Verdana"/>
                <a:cs typeface="Verdana"/>
              </a:rPr>
              <a:t>F</a:t>
            </a:r>
            <a:r>
              <a:rPr sz="300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95" dirty="0">
                <a:solidFill>
                  <a:srgbClr val="291B25"/>
                </a:solidFill>
                <a:latin typeface="Verdana"/>
                <a:cs typeface="Verdana"/>
              </a:rPr>
              <a:t>L</a:t>
            </a:r>
            <a:r>
              <a:rPr sz="300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155" dirty="0">
                <a:solidFill>
                  <a:srgbClr val="291B25"/>
                </a:solidFill>
                <a:latin typeface="Verdana"/>
                <a:cs typeface="Verdana"/>
              </a:rPr>
              <a:t>O</a:t>
            </a:r>
            <a:r>
              <a:rPr sz="300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80" dirty="0">
                <a:solidFill>
                  <a:srgbClr val="291B25"/>
                </a:solidFill>
                <a:latin typeface="Verdana"/>
                <a:cs typeface="Verdana"/>
              </a:rPr>
              <a:t>R</a:t>
            </a:r>
            <a:r>
              <a:rPr sz="3000" dirty="0">
                <a:solidFill>
                  <a:srgbClr val="291B25"/>
                </a:solidFill>
                <a:latin typeface="Verdana"/>
                <a:cs typeface="Verdana"/>
              </a:rPr>
              <a:t>	</a:t>
            </a:r>
            <a:r>
              <a:rPr sz="3000" spc="165" dirty="0">
                <a:solidFill>
                  <a:srgbClr val="291B25"/>
                </a:solidFill>
                <a:latin typeface="Verdana"/>
                <a:cs typeface="Verdana"/>
              </a:rPr>
              <a:t>D</a:t>
            </a:r>
            <a:r>
              <a:rPr sz="300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11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3000" dirty="0">
                <a:solidFill>
                  <a:srgbClr val="291B25"/>
                </a:solidFill>
                <a:latin typeface="Verdana"/>
                <a:cs typeface="Verdana"/>
              </a:rPr>
              <a:t>	</a:t>
            </a:r>
            <a:r>
              <a:rPr sz="3000" spc="340" dirty="0">
                <a:solidFill>
                  <a:srgbClr val="291B25"/>
                </a:solidFill>
                <a:latin typeface="Verdana"/>
                <a:cs typeface="Verdana"/>
              </a:rPr>
              <a:t>P</a:t>
            </a:r>
            <a:r>
              <a:rPr sz="300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-360" dirty="0">
                <a:solidFill>
                  <a:srgbClr val="291B25"/>
                </a:solidFill>
                <a:latin typeface="Verdana"/>
                <a:cs typeface="Verdana"/>
              </a:rPr>
              <a:t>I</a:t>
            </a:r>
            <a:r>
              <a:rPr sz="300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110" dirty="0">
                <a:solidFill>
                  <a:srgbClr val="291B25"/>
                </a:solidFill>
                <a:latin typeface="Verdana"/>
                <a:cs typeface="Verdana"/>
              </a:rPr>
              <a:t>E</a:t>
            </a:r>
            <a:r>
              <a:rPr sz="300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95" dirty="0">
                <a:solidFill>
                  <a:srgbClr val="291B25"/>
                </a:solidFill>
                <a:latin typeface="Verdana"/>
                <a:cs typeface="Verdana"/>
              </a:rPr>
              <a:t>L</a:t>
            </a:r>
            <a:endParaRPr sz="3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83" y="1280159"/>
              <a:ext cx="4297679" cy="120395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225527" y="289560"/>
              <a:ext cx="6059423" cy="320344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090527" y="322365"/>
            <a:ext cx="7326630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spc="95" dirty="0">
                <a:solidFill>
                  <a:srgbClr val="291B25"/>
                </a:solidFill>
              </a:rPr>
              <a:t>SAFARI</a:t>
            </a:r>
            <a:r>
              <a:rPr sz="4400" spc="-50" dirty="0">
                <a:solidFill>
                  <a:srgbClr val="291B25"/>
                </a:solidFill>
              </a:rPr>
              <a:t> </a:t>
            </a:r>
            <a:r>
              <a:rPr sz="4400" spc="254" dirty="0">
                <a:solidFill>
                  <a:srgbClr val="291B25"/>
                </a:solidFill>
              </a:rPr>
              <a:t>LAGO</a:t>
            </a:r>
            <a:r>
              <a:rPr sz="4400" spc="-45" dirty="0">
                <a:solidFill>
                  <a:srgbClr val="291B25"/>
                </a:solidFill>
              </a:rPr>
              <a:t> </a:t>
            </a:r>
            <a:r>
              <a:rPr sz="4400" spc="265" dirty="0">
                <a:solidFill>
                  <a:srgbClr val="291B25"/>
                </a:solidFill>
              </a:rPr>
              <a:t>MANYARA</a:t>
            </a:r>
            <a:endParaRPr sz="4400"/>
          </a:p>
        </p:txBody>
      </p:sp>
      <p:grpSp>
        <p:nvGrpSpPr>
          <p:cNvPr id="7" name="object 7"/>
          <p:cNvGrpSpPr/>
          <p:nvPr/>
        </p:nvGrpSpPr>
        <p:grpSpPr>
          <a:xfrm>
            <a:off x="33527" y="8854439"/>
            <a:ext cx="17590135" cy="1432560"/>
            <a:chOff x="33527" y="8854439"/>
            <a:chExt cx="17590135" cy="143256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30767" y="8854439"/>
              <a:ext cx="9192767" cy="118567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527" y="9180575"/>
              <a:ext cx="5995415" cy="110642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88391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472996"/>
              <a:ext cx="18287999" cy="3814003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425920" y="7063108"/>
            <a:ext cx="6968490" cy="2647950"/>
          </a:xfrm>
          <a:prstGeom prst="rect">
            <a:avLst/>
          </a:prstGeom>
        </p:spPr>
        <p:txBody>
          <a:bodyPr vert="horz" wrap="square" lIns="0" tIns="50609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984"/>
              </a:spcBef>
            </a:pPr>
            <a:r>
              <a:rPr sz="10000" b="1" spc="95" dirty="0">
                <a:latin typeface="Tahoma"/>
                <a:cs typeface="Tahoma"/>
              </a:rPr>
              <a:t>DÍAS</a:t>
            </a:r>
            <a:r>
              <a:rPr sz="10000" b="1" spc="-50" dirty="0">
                <a:latin typeface="Tahoma"/>
                <a:cs typeface="Tahoma"/>
              </a:rPr>
              <a:t> </a:t>
            </a:r>
            <a:r>
              <a:rPr sz="10000" b="1" spc="-340" dirty="0">
                <a:latin typeface="Tahoma"/>
                <a:cs typeface="Tahoma"/>
              </a:rPr>
              <a:t>3</a:t>
            </a:r>
            <a:r>
              <a:rPr sz="10000" b="1" spc="-50" dirty="0">
                <a:latin typeface="Tahoma"/>
                <a:cs typeface="Tahoma"/>
              </a:rPr>
              <a:t> </a:t>
            </a:r>
            <a:r>
              <a:rPr sz="10000" b="1" spc="225" dirty="0">
                <a:latin typeface="Tahoma"/>
                <a:cs typeface="Tahoma"/>
              </a:rPr>
              <a:t>Y</a:t>
            </a:r>
            <a:r>
              <a:rPr sz="10000" b="1" spc="-50" dirty="0">
                <a:latin typeface="Tahoma"/>
                <a:cs typeface="Tahoma"/>
              </a:rPr>
              <a:t> </a:t>
            </a:r>
            <a:r>
              <a:rPr sz="10000" b="1" spc="630" dirty="0">
                <a:latin typeface="Tahoma"/>
                <a:cs typeface="Tahoma"/>
              </a:rPr>
              <a:t>4</a:t>
            </a:r>
            <a:endParaRPr sz="100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165"/>
              </a:spcBef>
              <a:tabLst>
                <a:tab pos="1032510" algn="l"/>
                <a:tab pos="4175760" algn="l"/>
                <a:tab pos="5515610" algn="l"/>
              </a:tabLst>
            </a:pPr>
            <a:r>
              <a:rPr sz="3000" spc="95" dirty="0">
                <a:solidFill>
                  <a:srgbClr val="291B25"/>
                </a:solidFill>
                <a:latin typeface="Verdana"/>
                <a:cs typeface="Verdana"/>
              </a:rPr>
              <a:t>L</a:t>
            </a:r>
            <a:r>
              <a:rPr sz="300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10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3000" dirty="0">
                <a:solidFill>
                  <a:srgbClr val="291B25"/>
                </a:solidFill>
                <a:latin typeface="Verdana"/>
                <a:cs typeface="Verdana"/>
              </a:rPr>
              <a:t>	</a:t>
            </a:r>
            <a:r>
              <a:rPr sz="3000" spc="95" dirty="0">
                <a:solidFill>
                  <a:srgbClr val="291B25"/>
                </a:solidFill>
                <a:latin typeface="Verdana"/>
                <a:cs typeface="Verdana"/>
              </a:rPr>
              <a:t>L</a:t>
            </a:r>
            <a:r>
              <a:rPr sz="300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95" dirty="0">
                <a:solidFill>
                  <a:srgbClr val="291B25"/>
                </a:solidFill>
                <a:latin typeface="Verdana"/>
                <a:cs typeface="Verdana"/>
              </a:rPr>
              <a:t>L</a:t>
            </a:r>
            <a:r>
              <a:rPr sz="300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10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300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190" dirty="0">
                <a:solidFill>
                  <a:srgbClr val="291B25"/>
                </a:solidFill>
                <a:latin typeface="Verdana"/>
                <a:cs typeface="Verdana"/>
              </a:rPr>
              <a:t>N</a:t>
            </a:r>
            <a:r>
              <a:rPr sz="300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180" dirty="0">
                <a:solidFill>
                  <a:srgbClr val="291B25"/>
                </a:solidFill>
                <a:latin typeface="Verdana"/>
                <a:cs typeface="Verdana"/>
              </a:rPr>
              <a:t>U</a:t>
            </a:r>
            <a:r>
              <a:rPr sz="300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80" dirty="0">
                <a:solidFill>
                  <a:srgbClr val="291B25"/>
                </a:solidFill>
                <a:latin typeface="Verdana"/>
                <a:cs typeface="Verdana"/>
              </a:rPr>
              <a:t>R</a:t>
            </a:r>
            <a:r>
              <a:rPr sz="300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100" dirty="0">
                <a:solidFill>
                  <a:srgbClr val="291B25"/>
                </a:solidFill>
                <a:latin typeface="Verdana"/>
                <a:cs typeface="Verdana"/>
              </a:rPr>
              <a:t>A</a:t>
            </a:r>
            <a:r>
              <a:rPr sz="3000" dirty="0">
                <a:solidFill>
                  <a:srgbClr val="291B25"/>
                </a:solidFill>
                <a:latin typeface="Verdana"/>
                <a:cs typeface="Verdana"/>
              </a:rPr>
              <a:t>	</a:t>
            </a:r>
            <a:r>
              <a:rPr sz="3000" spc="-210" dirty="0">
                <a:solidFill>
                  <a:srgbClr val="291B25"/>
                </a:solidFill>
                <a:latin typeface="Verdana"/>
                <a:cs typeface="Verdana"/>
              </a:rPr>
              <a:t>S</a:t>
            </a:r>
            <a:r>
              <a:rPr sz="300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-360" dirty="0">
                <a:solidFill>
                  <a:srgbClr val="291B25"/>
                </a:solidFill>
                <a:latin typeface="Verdana"/>
                <a:cs typeface="Verdana"/>
              </a:rPr>
              <a:t>I</a:t>
            </a:r>
            <a:r>
              <a:rPr sz="300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190" dirty="0">
                <a:solidFill>
                  <a:srgbClr val="291B25"/>
                </a:solidFill>
                <a:latin typeface="Verdana"/>
                <a:cs typeface="Verdana"/>
              </a:rPr>
              <a:t>N</a:t>
            </a:r>
            <a:r>
              <a:rPr sz="3000" dirty="0">
                <a:solidFill>
                  <a:srgbClr val="291B25"/>
                </a:solidFill>
                <a:latin typeface="Verdana"/>
                <a:cs typeface="Verdana"/>
              </a:rPr>
              <a:t>	</a:t>
            </a:r>
            <a:r>
              <a:rPr sz="3000" spc="170" dirty="0">
                <a:solidFill>
                  <a:srgbClr val="291B25"/>
                </a:solidFill>
                <a:latin typeface="Verdana"/>
                <a:cs typeface="Verdana"/>
              </a:rPr>
              <a:t>F</a:t>
            </a:r>
            <a:r>
              <a:rPr sz="300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-360" dirty="0">
                <a:solidFill>
                  <a:srgbClr val="291B25"/>
                </a:solidFill>
                <a:latin typeface="Verdana"/>
                <a:cs typeface="Verdana"/>
              </a:rPr>
              <a:t>I</a:t>
            </a:r>
            <a:r>
              <a:rPr sz="3000" spc="85" dirty="0">
                <a:solidFill>
                  <a:srgbClr val="291B25"/>
                </a:solidFill>
                <a:latin typeface="Verdana"/>
                <a:cs typeface="Verdana"/>
              </a:rPr>
              <a:t> </a:t>
            </a:r>
            <a:r>
              <a:rPr sz="3000" spc="190" dirty="0">
                <a:solidFill>
                  <a:srgbClr val="291B25"/>
                </a:solidFill>
                <a:latin typeface="Verdana"/>
                <a:cs typeface="Verdana"/>
              </a:rPr>
              <a:t>N</a:t>
            </a:r>
            <a:endParaRPr sz="3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8287999" cy="10286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4041" y="299844"/>
            <a:ext cx="8440420" cy="9461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0" spc="440" dirty="0"/>
              <a:t>LA</a:t>
            </a:r>
            <a:r>
              <a:rPr sz="6000" spc="-30" dirty="0"/>
              <a:t> </a:t>
            </a:r>
            <a:r>
              <a:rPr sz="6000" spc="345" dirty="0"/>
              <a:t>LLANURA</a:t>
            </a:r>
            <a:r>
              <a:rPr sz="6000" spc="-25" dirty="0"/>
              <a:t> </a:t>
            </a:r>
            <a:r>
              <a:rPr sz="6000" spc="-175" dirty="0"/>
              <a:t>SIN</a:t>
            </a:r>
            <a:r>
              <a:rPr sz="6000" spc="-25" dirty="0"/>
              <a:t> </a:t>
            </a:r>
            <a:r>
              <a:rPr sz="6000" spc="-80" dirty="0"/>
              <a:t>FIN</a:t>
            </a:r>
            <a:endParaRPr sz="6000"/>
          </a:p>
        </p:txBody>
      </p:sp>
      <p:grpSp>
        <p:nvGrpSpPr>
          <p:cNvPr id="4" name="object 4"/>
          <p:cNvGrpSpPr/>
          <p:nvPr/>
        </p:nvGrpSpPr>
        <p:grpSpPr>
          <a:xfrm>
            <a:off x="518159" y="1892807"/>
            <a:ext cx="17716500" cy="7903209"/>
            <a:chOff x="518159" y="1892807"/>
            <a:chExt cx="17716500" cy="7903209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8159" y="1892807"/>
              <a:ext cx="6498335" cy="89611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8159" y="4178807"/>
              <a:ext cx="6345935" cy="162153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1926452" y="8578216"/>
              <a:ext cx="6308090" cy="1217295"/>
            </a:xfrm>
            <a:custGeom>
              <a:avLst/>
              <a:gdLst/>
              <a:ahLst/>
              <a:cxnLst/>
              <a:rect l="l" t="t" r="r" b="b"/>
              <a:pathLst>
                <a:path w="6308090" h="1217295">
                  <a:moveTo>
                    <a:pt x="5219315" y="1217294"/>
                  </a:moveTo>
                  <a:lnTo>
                    <a:pt x="123334" y="1217294"/>
                  </a:lnTo>
                  <a:lnTo>
                    <a:pt x="75326" y="1207601"/>
                  </a:lnTo>
                  <a:lnTo>
                    <a:pt x="36123" y="1181166"/>
                  </a:lnTo>
                  <a:lnTo>
                    <a:pt x="9692" y="1141959"/>
                  </a:lnTo>
                  <a:lnTo>
                    <a:pt x="0" y="1093946"/>
                  </a:lnTo>
                  <a:lnTo>
                    <a:pt x="0" y="123348"/>
                  </a:lnTo>
                  <a:lnTo>
                    <a:pt x="9692" y="75335"/>
                  </a:lnTo>
                  <a:lnTo>
                    <a:pt x="36123" y="36128"/>
                  </a:lnTo>
                  <a:lnTo>
                    <a:pt x="75326" y="9693"/>
                  </a:lnTo>
                  <a:lnTo>
                    <a:pt x="123334" y="0"/>
                  </a:lnTo>
                  <a:lnTo>
                    <a:pt x="5930033" y="0"/>
                  </a:lnTo>
                  <a:lnTo>
                    <a:pt x="5977231" y="9389"/>
                  </a:lnTo>
                  <a:lnTo>
                    <a:pt x="6017243" y="36128"/>
                  </a:lnTo>
                  <a:lnTo>
                    <a:pt x="6043979" y="76145"/>
                  </a:lnTo>
                  <a:lnTo>
                    <a:pt x="6053367" y="123348"/>
                  </a:lnTo>
                  <a:lnTo>
                    <a:pt x="6053367" y="238601"/>
                  </a:lnTo>
                  <a:lnTo>
                    <a:pt x="6055759" y="262777"/>
                  </a:lnTo>
                  <a:lnTo>
                    <a:pt x="6074089" y="307035"/>
                  </a:lnTo>
                  <a:lnTo>
                    <a:pt x="6108275" y="341225"/>
                  </a:lnTo>
                  <a:lnTo>
                    <a:pt x="6152528" y="359557"/>
                  </a:lnTo>
                  <a:lnTo>
                    <a:pt x="6176701" y="361949"/>
                  </a:lnTo>
                  <a:lnTo>
                    <a:pt x="6184499" y="361949"/>
                  </a:lnTo>
                  <a:lnTo>
                    <a:pt x="6208673" y="364341"/>
                  </a:lnTo>
                  <a:lnTo>
                    <a:pt x="6252925" y="382674"/>
                  </a:lnTo>
                  <a:lnTo>
                    <a:pt x="6287111" y="416864"/>
                  </a:lnTo>
                  <a:lnTo>
                    <a:pt x="6305441" y="461122"/>
                  </a:lnTo>
                  <a:lnTo>
                    <a:pt x="6307833" y="485298"/>
                  </a:lnTo>
                  <a:lnTo>
                    <a:pt x="6307833" y="731996"/>
                  </a:lnTo>
                  <a:lnTo>
                    <a:pt x="6298445" y="779199"/>
                  </a:lnTo>
                  <a:lnTo>
                    <a:pt x="6271709" y="819216"/>
                  </a:lnTo>
                  <a:lnTo>
                    <a:pt x="6231697" y="845955"/>
                  </a:lnTo>
                  <a:lnTo>
                    <a:pt x="6184499" y="855344"/>
                  </a:lnTo>
                  <a:lnTo>
                    <a:pt x="5465983" y="855344"/>
                  </a:lnTo>
                  <a:lnTo>
                    <a:pt x="5441809" y="857736"/>
                  </a:lnTo>
                  <a:lnTo>
                    <a:pt x="5397557" y="876068"/>
                  </a:lnTo>
                  <a:lnTo>
                    <a:pt x="5363371" y="910259"/>
                  </a:lnTo>
                  <a:lnTo>
                    <a:pt x="5345041" y="954517"/>
                  </a:lnTo>
                  <a:lnTo>
                    <a:pt x="5342649" y="978693"/>
                  </a:lnTo>
                  <a:lnTo>
                    <a:pt x="5342649" y="1093946"/>
                  </a:lnTo>
                  <a:lnTo>
                    <a:pt x="5340257" y="1118122"/>
                  </a:lnTo>
                  <a:lnTo>
                    <a:pt x="5321927" y="1162380"/>
                  </a:lnTo>
                  <a:lnTo>
                    <a:pt x="5287741" y="1196570"/>
                  </a:lnTo>
                  <a:lnTo>
                    <a:pt x="5243488" y="1214902"/>
                  </a:lnTo>
                  <a:lnTo>
                    <a:pt x="5219315" y="121729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035657" y="8616856"/>
            <a:ext cx="6090285" cy="111569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220"/>
              </a:spcBef>
            </a:pPr>
            <a:r>
              <a:rPr sz="2400" spc="40" dirty="0">
                <a:solidFill>
                  <a:srgbClr val="FFFFFF"/>
                </a:solidFill>
                <a:latin typeface="Verdana"/>
                <a:cs typeface="Verdana"/>
              </a:rPr>
              <a:t>Alojamiento </a:t>
            </a:r>
            <a:r>
              <a:rPr sz="2400" spc="70" dirty="0">
                <a:solidFill>
                  <a:srgbClr val="FFFFFF"/>
                </a:solidFill>
                <a:latin typeface="Verdana"/>
                <a:cs typeface="Verdana"/>
              </a:rPr>
              <a:t>en </a:t>
            </a:r>
            <a:r>
              <a:rPr sz="2400" spc="50" dirty="0">
                <a:solidFill>
                  <a:srgbClr val="FFFFFF"/>
                </a:solidFill>
                <a:latin typeface="Verdana"/>
                <a:cs typeface="Verdana"/>
              </a:rPr>
              <a:t>Maisha </a:t>
            </a:r>
            <a:r>
              <a:rPr sz="2400" spc="45" dirty="0">
                <a:solidFill>
                  <a:srgbClr val="FFFFFF"/>
                </a:solidFill>
                <a:latin typeface="Verdana"/>
                <a:cs typeface="Verdana"/>
              </a:rPr>
              <a:t>Tented </a:t>
            </a:r>
            <a:r>
              <a:rPr sz="2400" spc="5" dirty="0">
                <a:solidFill>
                  <a:srgbClr val="FFFFFF"/>
                </a:solidFill>
                <a:latin typeface="Verdana"/>
                <a:cs typeface="Verdana"/>
              </a:rPr>
              <a:t>Camp, </a:t>
            </a:r>
            <a:r>
              <a:rPr sz="2400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105" dirty="0">
                <a:solidFill>
                  <a:srgbClr val="FFFFFF"/>
                </a:solidFill>
                <a:latin typeface="Verdana"/>
                <a:cs typeface="Verdana"/>
              </a:rPr>
              <a:t>un</a:t>
            </a:r>
            <a:r>
              <a:rPr sz="2400" spc="-2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85" dirty="0">
                <a:solidFill>
                  <a:srgbClr val="FFFFFF"/>
                </a:solidFill>
                <a:latin typeface="Verdana"/>
                <a:cs typeface="Verdana"/>
              </a:rPr>
              <a:t>campamento</a:t>
            </a:r>
            <a:r>
              <a:rPr sz="2400" spc="-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8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400" spc="-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5" dirty="0">
                <a:solidFill>
                  <a:srgbClr val="FFFFFF"/>
                </a:solidFill>
                <a:latin typeface="Verdana"/>
                <a:cs typeface="Verdana"/>
              </a:rPr>
              <a:t>calidad,</a:t>
            </a:r>
            <a:r>
              <a:rPr sz="2400" spc="-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40" dirty="0">
                <a:solidFill>
                  <a:srgbClr val="FFFFFF"/>
                </a:solidFill>
                <a:latin typeface="Verdana"/>
                <a:cs typeface="Verdana"/>
              </a:rPr>
              <a:t>situado</a:t>
            </a:r>
            <a:r>
              <a:rPr sz="2400" spc="-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70" dirty="0">
                <a:solidFill>
                  <a:srgbClr val="FFFFFF"/>
                </a:solidFill>
                <a:latin typeface="Verdana"/>
                <a:cs typeface="Verdana"/>
              </a:rPr>
              <a:t>en </a:t>
            </a:r>
            <a:r>
              <a:rPr sz="2400" spc="-8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13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400" spc="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400" spc="3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400" spc="11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400" spc="-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-5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400" spc="-1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135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sz="2400" spc="-1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11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400" spc="-1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-33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r>
              <a:rPr sz="24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28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400" spc="3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400" spc="11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400" spc="-5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400" spc="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400" spc="60" dirty="0">
                <a:solidFill>
                  <a:srgbClr val="FFFFFF"/>
                </a:solidFill>
                <a:latin typeface="Verdana"/>
                <a:cs typeface="Verdana"/>
              </a:rPr>
              <a:t>ó</a:t>
            </a:r>
            <a:r>
              <a:rPr sz="2400" spc="114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4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400" spc="114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400" spc="6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400" spc="19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400" spc="13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400" spc="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400" spc="3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400" spc="4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400" spc="-1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400" spc="-33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2400">
              <a:latin typeface="Verdana"/>
              <a:cs typeface="Verdan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13359" y="2615183"/>
            <a:ext cx="17752060" cy="7510780"/>
            <a:chOff x="213359" y="2615183"/>
            <a:chExt cx="17752060" cy="751078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3359" y="7778495"/>
              <a:ext cx="6086855" cy="234695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734799" y="2615183"/>
              <a:ext cx="6230111" cy="1621535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0229190" y="738707"/>
            <a:ext cx="783399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195" dirty="0">
                <a:solidFill>
                  <a:srgbClr val="291B25"/>
                </a:solidFill>
                <a:latin typeface="Tahoma"/>
                <a:cs typeface="Tahoma"/>
              </a:rPr>
              <a:t>PARQUE</a:t>
            </a:r>
            <a:r>
              <a:rPr sz="3200" b="1" spc="-25" dirty="0">
                <a:solidFill>
                  <a:srgbClr val="291B25"/>
                </a:solidFill>
                <a:latin typeface="Tahoma"/>
                <a:cs typeface="Tahoma"/>
              </a:rPr>
              <a:t> </a:t>
            </a:r>
            <a:r>
              <a:rPr sz="3200" b="1" spc="120" dirty="0">
                <a:solidFill>
                  <a:srgbClr val="291B25"/>
                </a:solidFill>
                <a:latin typeface="Tahoma"/>
                <a:cs typeface="Tahoma"/>
              </a:rPr>
              <a:t>NACIONAL</a:t>
            </a:r>
            <a:r>
              <a:rPr sz="3200" b="1" spc="-25" dirty="0">
                <a:solidFill>
                  <a:srgbClr val="291B25"/>
                </a:solidFill>
                <a:latin typeface="Tahoma"/>
                <a:cs typeface="Tahoma"/>
              </a:rPr>
              <a:t> </a:t>
            </a:r>
            <a:r>
              <a:rPr sz="3200" b="1" spc="170" dirty="0">
                <a:solidFill>
                  <a:srgbClr val="291B25"/>
                </a:solidFill>
                <a:latin typeface="Tahoma"/>
                <a:cs typeface="Tahoma"/>
              </a:rPr>
              <a:t>DEL</a:t>
            </a:r>
            <a:r>
              <a:rPr sz="3200" b="1" spc="-25" dirty="0">
                <a:solidFill>
                  <a:srgbClr val="291B25"/>
                </a:solidFill>
                <a:latin typeface="Tahoma"/>
                <a:cs typeface="Tahoma"/>
              </a:rPr>
              <a:t> </a:t>
            </a:r>
            <a:r>
              <a:rPr sz="3200" b="1" spc="40" dirty="0">
                <a:solidFill>
                  <a:srgbClr val="291B25"/>
                </a:solidFill>
                <a:latin typeface="Tahoma"/>
                <a:cs typeface="Tahoma"/>
              </a:rPr>
              <a:t>SERENGETI</a:t>
            </a:r>
            <a:endParaRPr sz="3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743449" cy="65531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749837"/>
            <a:ext cx="4743449" cy="353377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08225" y="6749837"/>
            <a:ext cx="4105274" cy="35337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84175" y="6749837"/>
            <a:ext cx="4105274" cy="353377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460125" y="0"/>
            <a:ext cx="4827874" cy="352424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08225" y="0"/>
            <a:ext cx="8381999" cy="352424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527247" y="3708418"/>
            <a:ext cx="4695824" cy="657858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6257993" y="4122373"/>
            <a:ext cx="5516245" cy="151765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654685" marR="5080" indent="-642620">
              <a:lnSpc>
                <a:spcPts val="5850"/>
              </a:lnSpc>
              <a:spcBef>
                <a:spcPts val="245"/>
              </a:spcBef>
            </a:pPr>
            <a:r>
              <a:rPr sz="4900" b="1" spc="125" dirty="0">
                <a:latin typeface="Tahoma"/>
                <a:cs typeface="Tahoma"/>
              </a:rPr>
              <a:t>SAFARI</a:t>
            </a:r>
            <a:r>
              <a:rPr sz="4900" b="1" spc="-90" dirty="0">
                <a:latin typeface="Tahoma"/>
                <a:cs typeface="Tahoma"/>
              </a:rPr>
              <a:t> </a:t>
            </a:r>
            <a:r>
              <a:rPr sz="4900" b="1" spc="310" dirty="0">
                <a:latin typeface="Tahoma"/>
                <a:cs typeface="Tahoma"/>
              </a:rPr>
              <a:t>PARQUE </a:t>
            </a:r>
            <a:r>
              <a:rPr sz="4900" b="1" spc="-1420" dirty="0">
                <a:latin typeface="Tahoma"/>
                <a:cs typeface="Tahoma"/>
              </a:rPr>
              <a:t> </a:t>
            </a:r>
            <a:r>
              <a:rPr sz="4900" b="1" spc="95" dirty="0">
                <a:latin typeface="Tahoma"/>
                <a:cs typeface="Tahoma"/>
              </a:rPr>
              <a:t>SERENGUETI</a:t>
            </a:r>
            <a:endParaRPr sz="49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19016" y="5928863"/>
            <a:ext cx="579374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 spc="110" dirty="0">
                <a:solidFill>
                  <a:srgbClr val="785240"/>
                </a:solidFill>
                <a:latin typeface="Tahoma"/>
                <a:cs typeface="Tahoma"/>
              </a:rPr>
              <a:t>Fotos</a:t>
            </a:r>
            <a:r>
              <a:rPr sz="2600" b="1" spc="-20" dirty="0">
                <a:solidFill>
                  <a:srgbClr val="785240"/>
                </a:solidFill>
                <a:latin typeface="Tahoma"/>
                <a:cs typeface="Tahoma"/>
              </a:rPr>
              <a:t> </a:t>
            </a:r>
            <a:r>
              <a:rPr sz="2600" b="1" spc="120" dirty="0">
                <a:solidFill>
                  <a:srgbClr val="785240"/>
                </a:solidFill>
                <a:latin typeface="Tahoma"/>
                <a:cs typeface="Tahoma"/>
              </a:rPr>
              <a:t>hechas</a:t>
            </a:r>
            <a:r>
              <a:rPr sz="2600" b="1" spc="-15" dirty="0">
                <a:solidFill>
                  <a:srgbClr val="785240"/>
                </a:solidFill>
                <a:latin typeface="Tahoma"/>
                <a:cs typeface="Tahoma"/>
              </a:rPr>
              <a:t> </a:t>
            </a:r>
            <a:r>
              <a:rPr sz="2600" b="1" spc="130" dirty="0">
                <a:solidFill>
                  <a:srgbClr val="785240"/>
                </a:solidFill>
                <a:latin typeface="Tahoma"/>
                <a:cs typeface="Tahoma"/>
              </a:rPr>
              <a:t>en</a:t>
            </a:r>
            <a:r>
              <a:rPr sz="2600" b="1" spc="-15" dirty="0">
                <a:solidFill>
                  <a:srgbClr val="785240"/>
                </a:solidFill>
                <a:latin typeface="Tahoma"/>
                <a:cs typeface="Tahoma"/>
              </a:rPr>
              <a:t> </a:t>
            </a:r>
            <a:r>
              <a:rPr sz="2600" b="1" spc="95" dirty="0">
                <a:solidFill>
                  <a:srgbClr val="785240"/>
                </a:solidFill>
                <a:latin typeface="Tahoma"/>
                <a:cs typeface="Tahoma"/>
              </a:rPr>
              <a:t>nuestros</a:t>
            </a:r>
            <a:r>
              <a:rPr sz="2600" b="1" spc="-15" dirty="0">
                <a:solidFill>
                  <a:srgbClr val="785240"/>
                </a:solidFill>
                <a:latin typeface="Tahoma"/>
                <a:cs typeface="Tahoma"/>
              </a:rPr>
              <a:t> </a:t>
            </a:r>
            <a:r>
              <a:rPr sz="2600" b="1" spc="55" dirty="0">
                <a:solidFill>
                  <a:srgbClr val="785240"/>
                </a:solidFill>
                <a:latin typeface="Tahoma"/>
                <a:cs typeface="Tahoma"/>
              </a:rPr>
              <a:t>safaris</a:t>
            </a:r>
            <a:endParaRPr sz="2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</TotalTime>
  <Words>718</Words>
  <Application>Microsoft Office PowerPoint</Application>
  <PresentationFormat>Personalizado</PresentationFormat>
  <Paragraphs>81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5" baseType="lpstr">
      <vt:lpstr>Calibri</vt:lpstr>
      <vt:lpstr>Tahoma</vt:lpstr>
      <vt:lpstr>Verdana</vt:lpstr>
      <vt:lpstr>Office Theme</vt:lpstr>
      <vt:lpstr>Presentación de PowerPoint</vt:lpstr>
      <vt:lpstr>TANZANIA</vt:lpstr>
      <vt:lpstr>Presentación de PowerPoint</vt:lpstr>
      <vt:lpstr>EMPIEZA LA AVENTURA</vt:lpstr>
      <vt:lpstr>Presentación de PowerPoint</vt:lpstr>
      <vt:lpstr>SAFARI LAGO MANYARA</vt:lpstr>
      <vt:lpstr>Presentación de PowerPoint</vt:lpstr>
      <vt:lpstr>LA LLANURA SIN FIN</vt:lpstr>
      <vt:lpstr>Presentación de PowerPoint</vt:lpstr>
      <vt:lpstr>Presentación de PowerPoint</vt:lpstr>
      <vt:lpstr>CRATER DEL  NGORONGORO En nuestros vehículos Land Cruiser,  ascenderemos por las laderas del volcán del  Ngorongoro, atravesando un bosque de  montaña, hasta llegar a la cima del Cráter.</vt:lpstr>
      <vt:lpstr>Presentación de PowerPoint</vt:lpstr>
      <vt:lpstr>Día dedicado a las visitas tribales en el área del Lago Eyasi  de la mano del jefe tribal Momoya</vt:lpstr>
      <vt:lpstr>Presentación de PowerPoint</vt:lpstr>
      <vt:lpstr>Vuelo directo hacia la Isla de  Zanzíbar</vt:lpstr>
      <vt:lpstr>Presentación de PowerPoint</vt:lpstr>
      <vt:lpstr>TOCA RELAX</vt:lpstr>
      <vt:lpstr>DÍA 11</vt:lpstr>
      <vt:lpstr>RECORDAR LO VIVIDO Y SOÑAR CON VOLVER</vt:lpstr>
      <vt:lpstr>Presentación de PowerPoint</vt:lpstr>
      <vt:lpstr>BUEN VIAJE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planificación guía informativa de viaje con bonitas fotografías fondo claro</dc:title>
  <dc:creator>Noemi Blacow</dc:creator>
  <cp:keywords>DAFRBOdTKTw,BAFOFWYxjU0</cp:keywords>
  <cp:lastModifiedBy>Usuario de Windows</cp:lastModifiedBy>
  <cp:revision>1</cp:revision>
  <dcterms:created xsi:type="dcterms:W3CDTF">2022-11-16T09:05:14Z</dcterms:created>
  <dcterms:modified xsi:type="dcterms:W3CDTF">2022-11-17T10:15:11Z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2022-11-16T00:00:00Z</vt:filetime>
  </property>
  <property fmtid="{D5CDD505-2E9C-101B-9397-08002B2CF9AE}" pid="3" name="Creator">
    <vt:lpwstr>Canva</vt:lpwstr>
  </property>
  <property fmtid="{D5CDD505-2E9C-101B-9397-08002B2CF9AE}" pid="4" name="LastSaved">
    <vt:filetime>2022-11-16T00:00:00Z</vt:filetime>
  </property>
</Properties>
</file>